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15.png"/><Relationship Id="rId6" Type="http://schemas.openxmlformats.org/officeDocument/2006/relationships/image" Target="../media/image8.svg"/><Relationship Id="rId11" Type="http://schemas.openxmlformats.org/officeDocument/2006/relationships/image" Target="../media/image20.png"/><Relationship Id="rId5" Type="http://schemas.openxmlformats.org/officeDocument/2006/relationships/image" Target="../media/image1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76F421-B2DA-4B19-8434-733AB289027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C017FB1-7A04-4B51-A72E-F581AC10CE18}">
      <dgm:prSet/>
      <dgm:spPr/>
      <dgm:t>
        <a:bodyPr/>
        <a:lstStyle/>
        <a:p>
          <a:r>
            <a:rPr lang="pl-PL" b="1"/>
            <a:t>When a student is diagnosed with depression school:</a:t>
          </a:r>
          <a:endParaRPr lang="en-US"/>
        </a:p>
      </dgm:t>
    </dgm:pt>
    <dgm:pt modelId="{C18D2B58-04B6-4588-83C8-FCBA2303A292}" type="parTrans" cxnId="{F37177F5-CC59-42FE-8F05-B2C2FE7A80D4}">
      <dgm:prSet/>
      <dgm:spPr/>
      <dgm:t>
        <a:bodyPr/>
        <a:lstStyle/>
        <a:p>
          <a:endParaRPr lang="en-US"/>
        </a:p>
      </dgm:t>
    </dgm:pt>
    <dgm:pt modelId="{FDF27629-2B68-4667-A1C3-2D187605233B}" type="sibTrans" cxnId="{F37177F5-CC59-42FE-8F05-B2C2FE7A80D4}">
      <dgm:prSet/>
      <dgm:spPr/>
      <dgm:t>
        <a:bodyPr/>
        <a:lstStyle/>
        <a:p>
          <a:endParaRPr lang="en-US"/>
        </a:p>
      </dgm:t>
    </dgm:pt>
    <dgm:pt modelId="{50AA5EF9-5411-4529-9D14-D70962E20735}">
      <dgm:prSet/>
      <dgm:spPr/>
      <dgm:t>
        <a:bodyPr/>
        <a:lstStyle/>
        <a:p>
          <a:r>
            <a:rPr lang="pl-PL"/>
            <a:t>Informs the student’s parents about the problem.</a:t>
          </a:r>
          <a:endParaRPr lang="en-US"/>
        </a:p>
      </dgm:t>
    </dgm:pt>
    <dgm:pt modelId="{CB6ACB20-7405-4544-807F-9CC720BD9F06}" type="parTrans" cxnId="{8EC0DB66-FEF5-4B5F-980D-617663CB8B5E}">
      <dgm:prSet/>
      <dgm:spPr/>
      <dgm:t>
        <a:bodyPr/>
        <a:lstStyle/>
        <a:p>
          <a:endParaRPr lang="en-US"/>
        </a:p>
      </dgm:t>
    </dgm:pt>
    <dgm:pt modelId="{E928EC95-28CE-47C6-81D4-5FF6FEB8F201}" type="sibTrans" cxnId="{8EC0DB66-FEF5-4B5F-980D-617663CB8B5E}">
      <dgm:prSet/>
      <dgm:spPr/>
      <dgm:t>
        <a:bodyPr/>
        <a:lstStyle/>
        <a:p>
          <a:endParaRPr lang="en-US"/>
        </a:p>
      </dgm:t>
    </dgm:pt>
    <dgm:pt modelId="{24D92CE9-FB23-4A49-BD29-FB383F2ED103}">
      <dgm:prSet/>
      <dgm:spPr/>
      <dgm:t>
        <a:bodyPr/>
        <a:lstStyle/>
        <a:p>
          <a:r>
            <a:rPr lang="pl-PL"/>
            <a:t>O</a:t>
          </a:r>
          <a:r>
            <a:rPr lang="en-US"/>
            <a:t>ffers help from psychological and pedagogical counseling centers</a:t>
          </a:r>
          <a:r>
            <a:rPr lang="pl-PL"/>
            <a:t>.</a:t>
          </a:r>
          <a:endParaRPr lang="en-US"/>
        </a:p>
      </dgm:t>
    </dgm:pt>
    <dgm:pt modelId="{B97BCBF8-8E51-4FEB-A576-37A94031FD99}" type="parTrans" cxnId="{64E9F3FB-5FE1-4FEB-BDB9-AEDBE225BFC8}">
      <dgm:prSet/>
      <dgm:spPr/>
      <dgm:t>
        <a:bodyPr/>
        <a:lstStyle/>
        <a:p>
          <a:endParaRPr lang="en-US"/>
        </a:p>
      </dgm:t>
    </dgm:pt>
    <dgm:pt modelId="{B39A429C-88AC-4A16-BBA5-2E56BE619ED3}" type="sibTrans" cxnId="{64E9F3FB-5FE1-4FEB-BDB9-AEDBE225BFC8}">
      <dgm:prSet/>
      <dgm:spPr/>
      <dgm:t>
        <a:bodyPr/>
        <a:lstStyle/>
        <a:p>
          <a:endParaRPr lang="en-US"/>
        </a:p>
      </dgm:t>
    </dgm:pt>
    <dgm:pt modelId="{9D0E3EF7-75F5-422F-A726-B17ED68E6D65}">
      <dgm:prSet/>
      <dgm:spPr/>
      <dgm:t>
        <a:bodyPr/>
        <a:lstStyle/>
        <a:p>
          <a:r>
            <a:rPr lang="pl-PL"/>
            <a:t>C</a:t>
          </a:r>
          <a:r>
            <a:rPr lang="en-US"/>
            <a:t>onducts student talks with a school psychologist</a:t>
          </a:r>
          <a:r>
            <a:rPr lang="pl-PL"/>
            <a:t>.</a:t>
          </a:r>
          <a:endParaRPr lang="en-US"/>
        </a:p>
      </dgm:t>
    </dgm:pt>
    <dgm:pt modelId="{D849296B-81AB-4ECF-856E-E1E6D3597408}" type="parTrans" cxnId="{CB45D988-92B7-45D7-AF12-0622EDB59B9F}">
      <dgm:prSet/>
      <dgm:spPr/>
      <dgm:t>
        <a:bodyPr/>
        <a:lstStyle/>
        <a:p>
          <a:endParaRPr lang="en-US"/>
        </a:p>
      </dgm:t>
    </dgm:pt>
    <dgm:pt modelId="{10F1B8EB-0DED-4CEB-8188-F2C7BE461E80}" type="sibTrans" cxnId="{CB45D988-92B7-45D7-AF12-0622EDB59B9F}">
      <dgm:prSet/>
      <dgm:spPr/>
      <dgm:t>
        <a:bodyPr/>
        <a:lstStyle/>
        <a:p>
          <a:endParaRPr lang="en-US"/>
        </a:p>
      </dgm:t>
    </dgm:pt>
    <dgm:pt modelId="{C323C36F-FE23-4A3B-A3BC-E586DD9E627C}">
      <dgm:prSet/>
      <dgm:spPr/>
      <dgm:t>
        <a:bodyPr/>
        <a:lstStyle/>
        <a:p>
          <a:r>
            <a:rPr lang="pl-PL"/>
            <a:t>I</a:t>
          </a:r>
          <a:r>
            <a:rPr lang="en-US"/>
            <a:t>nforms teachers and </a:t>
          </a:r>
          <a:r>
            <a:rPr lang="pl-PL"/>
            <a:t>tuto</a:t>
          </a:r>
          <a:r>
            <a:rPr lang="en-US"/>
            <a:t>r about the student's problem</a:t>
          </a:r>
          <a:r>
            <a:rPr lang="pl-PL"/>
            <a:t>.</a:t>
          </a:r>
          <a:endParaRPr lang="en-US"/>
        </a:p>
      </dgm:t>
    </dgm:pt>
    <dgm:pt modelId="{8A0AD5C5-3205-42D4-873D-B780E907F787}" type="parTrans" cxnId="{683C4DDB-4E4F-40F2-BB07-AE49B3DAB262}">
      <dgm:prSet/>
      <dgm:spPr/>
      <dgm:t>
        <a:bodyPr/>
        <a:lstStyle/>
        <a:p>
          <a:endParaRPr lang="en-US"/>
        </a:p>
      </dgm:t>
    </dgm:pt>
    <dgm:pt modelId="{F1B6C91A-88BE-496E-85FF-011C75E51C25}" type="sibTrans" cxnId="{683C4DDB-4E4F-40F2-BB07-AE49B3DAB262}">
      <dgm:prSet/>
      <dgm:spPr/>
      <dgm:t>
        <a:bodyPr/>
        <a:lstStyle/>
        <a:p>
          <a:endParaRPr lang="en-US"/>
        </a:p>
      </dgm:t>
    </dgm:pt>
    <dgm:pt modelId="{8D26C92F-01EC-4A40-A948-3F439553AA1C}">
      <dgm:prSet/>
      <dgm:spPr/>
      <dgm:t>
        <a:bodyPr/>
        <a:lstStyle/>
        <a:p>
          <a:r>
            <a:rPr lang="en-US"/>
            <a:t>Offers individual learning or tailoring the curriculum for the student</a:t>
          </a:r>
          <a:r>
            <a:rPr lang="pl-PL"/>
            <a:t>.</a:t>
          </a:r>
          <a:endParaRPr lang="en-US"/>
        </a:p>
      </dgm:t>
    </dgm:pt>
    <dgm:pt modelId="{45FE44AB-1F40-45EA-9D51-94894719D8C3}" type="parTrans" cxnId="{99DE34E5-35B1-437B-9C4F-CFCED565607A}">
      <dgm:prSet/>
      <dgm:spPr/>
      <dgm:t>
        <a:bodyPr/>
        <a:lstStyle/>
        <a:p>
          <a:endParaRPr lang="en-US"/>
        </a:p>
      </dgm:t>
    </dgm:pt>
    <dgm:pt modelId="{46A0465C-C01A-4E63-9C74-13965E7ABE0C}" type="sibTrans" cxnId="{99DE34E5-35B1-437B-9C4F-CFCED565607A}">
      <dgm:prSet/>
      <dgm:spPr/>
      <dgm:t>
        <a:bodyPr/>
        <a:lstStyle/>
        <a:p>
          <a:endParaRPr lang="en-US"/>
        </a:p>
      </dgm:t>
    </dgm:pt>
    <dgm:pt modelId="{CFD0FCD8-453F-4B5A-A562-DFA86CFB009A}" type="pres">
      <dgm:prSet presAssocID="{8D76F421-B2DA-4B19-8434-733AB2890271}" presName="root" presStyleCnt="0">
        <dgm:presLayoutVars>
          <dgm:dir/>
          <dgm:resizeHandles val="exact"/>
        </dgm:presLayoutVars>
      </dgm:prSet>
      <dgm:spPr/>
    </dgm:pt>
    <dgm:pt modelId="{8EA34A72-D914-4C66-B0F9-DBB1C897534F}" type="pres">
      <dgm:prSet presAssocID="{DC017FB1-7A04-4B51-A72E-F581AC10CE18}" presName="compNode" presStyleCnt="0"/>
      <dgm:spPr/>
    </dgm:pt>
    <dgm:pt modelId="{E5BDC271-43B3-49FB-8EBE-CE9342D0A8F9}" type="pres">
      <dgm:prSet presAssocID="{DC017FB1-7A04-4B51-A72E-F581AC10CE18}" presName="bgRect" presStyleLbl="bgShp" presStyleIdx="0" presStyleCnt="6"/>
      <dgm:spPr/>
    </dgm:pt>
    <dgm:pt modelId="{2C6C5D29-10D2-4DE0-A03D-DB73A951A924}" type="pres">
      <dgm:prSet presAssocID="{DC017FB1-7A04-4B51-A72E-F581AC10CE18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lle"/>
        </a:ext>
      </dgm:extLst>
    </dgm:pt>
    <dgm:pt modelId="{782E6675-28B0-44FD-AE88-692182DF6B95}" type="pres">
      <dgm:prSet presAssocID="{DC017FB1-7A04-4B51-A72E-F581AC10CE18}" presName="spaceRect" presStyleCnt="0"/>
      <dgm:spPr/>
    </dgm:pt>
    <dgm:pt modelId="{7295E47A-4408-4E00-AA9F-79868FCE8F96}" type="pres">
      <dgm:prSet presAssocID="{DC017FB1-7A04-4B51-A72E-F581AC10CE18}" presName="parTx" presStyleLbl="revTx" presStyleIdx="0" presStyleCnt="6">
        <dgm:presLayoutVars>
          <dgm:chMax val="0"/>
          <dgm:chPref val="0"/>
        </dgm:presLayoutVars>
      </dgm:prSet>
      <dgm:spPr/>
    </dgm:pt>
    <dgm:pt modelId="{FEDC0842-41C5-429D-A63D-99222E64E7DC}" type="pres">
      <dgm:prSet presAssocID="{FDF27629-2B68-4667-A1C3-2D187605233B}" presName="sibTrans" presStyleCnt="0"/>
      <dgm:spPr/>
    </dgm:pt>
    <dgm:pt modelId="{95BE3F27-9C31-4831-B1BD-FF66200875E4}" type="pres">
      <dgm:prSet presAssocID="{50AA5EF9-5411-4529-9D14-D70962E20735}" presName="compNode" presStyleCnt="0"/>
      <dgm:spPr/>
    </dgm:pt>
    <dgm:pt modelId="{0E318303-AA52-480D-8EDD-2CF985439158}" type="pres">
      <dgm:prSet presAssocID="{50AA5EF9-5411-4529-9D14-D70962E20735}" presName="bgRect" presStyleLbl="bgShp" presStyleIdx="1" presStyleCnt="6"/>
      <dgm:spPr/>
    </dgm:pt>
    <dgm:pt modelId="{BBC2C3F7-878C-45E4-AFE4-D481DC37B534}" type="pres">
      <dgm:prSet presAssocID="{50AA5EF9-5411-4529-9D14-D70962E20735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luencer"/>
        </a:ext>
      </dgm:extLst>
    </dgm:pt>
    <dgm:pt modelId="{1BBD7340-78B5-4EC4-B9A3-C5F93BFF1F7C}" type="pres">
      <dgm:prSet presAssocID="{50AA5EF9-5411-4529-9D14-D70962E20735}" presName="spaceRect" presStyleCnt="0"/>
      <dgm:spPr/>
    </dgm:pt>
    <dgm:pt modelId="{A51F1ECA-27C3-4AF3-B61E-2D45789DF57C}" type="pres">
      <dgm:prSet presAssocID="{50AA5EF9-5411-4529-9D14-D70962E20735}" presName="parTx" presStyleLbl="revTx" presStyleIdx="1" presStyleCnt="6">
        <dgm:presLayoutVars>
          <dgm:chMax val="0"/>
          <dgm:chPref val="0"/>
        </dgm:presLayoutVars>
      </dgm:prSet>
      <dgm:spPr/>
    </dgm:pt>
    <dgm:pt modelId="{599FAE60-5DB5-4ECF-899B-051DFD7F1D71}" type="pres">
      <dgm:prSet presAssocID="{E928EC95-28CE-47C6-81D4-5FF6FEB8F201}" presName="sibTrans" presStyleCnt="0"/>
      <dgm:spPr/>
    </dgm:pt>
    <dgm:pt modelId="{87A68FF0-A563-4F99-A640-78CEF22AF180}" type="pres">
      <dgm:prSet presAssocID="{24D92CE9-FB23-4A49-BD29-FB383F2ED103}" presName="compNode" presStyleCnt="0"/>
      <dgm:spPr/>
    </dgm:pt>
    <dgm:pt modelId="{6C83AD6A-113F-4ED5-B106-9AD477659684}" type="pres">
      <dgm:prSet presAssocID="{24D92CE9-FB23-4A49-BD29-FB383F2ED103}" presName="bgRect" presStyleLbl="bgShp" presStyleIdx="2" presStyleCnt="6"/>
      <dgm:spPr/>
    </dgm:pt>
    <dgm:pt modelId="{0505476D-F3C7-4A51-996D-FD1A8DDEB2CC}" type="pres">
      <dgm:prSet presAssocID="{24D92CE9-FB23-4A49-BD29-FB383F2ED10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B5D32B4C-3DC4-4269-8FBF-83EDFB71F91B}" type="pres">
      <dgm:prSet presAssocID="{24D92CE9-FB23-4A49-BD29-FB383F2ED103}" presName="spaceRect" presStyleCnt="0"/>
      <dgm:spPr/>
    </dgm:pt>
    <dgm:pt modelId="{7099959D-0A4D-44F0-8902-FBDC4888EBD4}" type="pres">
      <dgm:prSet presAssocID="{24D92CE9-FB23-4A49-BD29-FB383F2ED103}" presName="parTx" presStyleLbl="revTx" presStyleIdx="2" presStyleCnt="6">
        <dgm:presLayoutVars>
          <dgm:chMax val="0"/>
          <dgm:chPref val="0"/>
        </dgm:presLayoutVars>
      </dgm:prSet>
      <dgm:spPr/>
    </dgm:pt>
    <dgm:pt modelId="{7B3299A2-BF83-44C5-8A20-4CFB3218A20C}" type="pres">
      <dgm:prSet presAssocID="{B39A429C-88AC-4A16-BBA5-2E56BE619ED3}" presName="sibTrans" presStyleCnt="0"/>
      <dgm:spPr/>
    </dgm:pt>
    <dgm:pt modelId="{7D117A4B-E65F-4A5F-B4E3-70E166854BFB}" type="pres">
      <dgm:prSet presAssocID="{9D0E3EF7-75F5-422F-A726-B17ED68E6D65}" presName="compNode" presStyleCnt="0"/>
      <dgm:spPr/>
    </dgm:pt>
    <dgm:pt modelId="{5194691D-26C2-4E93-B459-514346B94FB6}" type="pres">
      <dgm:prSet presAssocID="{9D0E3EF7-75F5-422F-A726-B17ED68E6D65}" presName="bgRect" presStyleLbl="bgShp" presStyleIdx="3" presStyleCnt="6"/>
      <dgm:spPr/>
    </dgm:pt>
    <dgm:pt modelId="{09CA4346-1713-4309-9045-FA3A84F3C38C}" type="pres">
      <dgm:prSet presAssocID="{9D0E3EF7-75F5-422F-A726-B17ED68E6D65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453E3FC4-D9E0-4041-9B17-F8B23A28B6F4}" type="pres">
      <dgm:prSet presAssocID="{9D0E3EF7-75F5-422F-A726-B17ED68E6D65}" presName="spaceRect" presStyleCnt="0"/>
      <dgm:spPr/>
    </dgm:pt>
    <dgm:pt modelId="{884AE4F5-F373-4125-A684-5D93342FE42F}" type="pres">
      <dgm:prSet presAssocID="{9D0E3EF7-75F5-422F-A726-B17ED68E6D65}" presName="parTx" presStyleLbl="revTx" presStyleIdx="3" presStyleCnt="6">
        <dgm:presLayoutVars>
          <dgm:chMax val="0"/>
          <dgm:chPref val="0"/>
        </dgm:presLayoutVars>
      </dgm:prSet>
      <dgm:spPr/>
    </dgm:pt>
    <dgm:pt modelId="{33172305-136F-48A7-9248-F3D2BF9568A1}" type="pres">
      <dgm:prSet presAssocID="{10F1B8EB-0DED-4CEB-8188-F2C7BE461E80}" presName="sibTrans" presStyleCnt="0"/>
      <dgm:spPr/>
    </dgm:pt>
    <dgm:pt modelId="{A91D421A-32AD-47DE-8936-B4543C58C21B}" type="pres">
      <dgm:prSet presAssocID="{C323C36F-FE23-4A3B-A3BC-E586DD9E627C}" presName="compNode" presStyleCnt="0"/>
      <dgm:spPr/>
    </dgm:pt>
    <dgm:pt modelId="{C92D477A-0E1B-4E7C-ABD7-2BED77F9C9BF}" type="pres">
      <dgm:prSet presAssocID="{C323C36F-FE23-4A3B-A3BC-E586DD9E627C}" presName="bgRect" presStyleLbl="bgShp" presStyleIdx="4" presStyleCnt="6"/>
      <dgm:spPr/>
    </dgm:pt>
    <dgm:pt modelId="{95B807E4-DDD6-4BE9-9783-F957E3207925}" type="pres">
      <dgm:prSet presAssocID="{C323C36F-FE23-4A3B-A3BC-E586DD9E627C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fessor"/>
        </a:ext>
      </dgm:extLst>
    </dgm:pt>
    <dgm:pt modelId="{0A6B7765-397E-4232-9E9A-DA672A7188FA}" type="pres">
      <dgm:prSet presAssocID="{C323C36F-FE23-4A3B-A3BC-E586DD9E627C}" presName="spaceRect" presStyleCnt="0"/>
      <dgm:spPr/>
    </dgm:pt>
    <dgm:pt modelId="{5F1E90BE-440F-4193-B05D-96C20E90A7D8}" type="pres">
      <dgm:prSet presAssocID="{C323C36F-FE23-4A3B-A3BC-E586DD9E627C}" presName="parTx" presStyleLbl="revTx" presStyleIdx="4" presStyleCnt="6">
        <dgm:presLayoutVars>
          <dgm:chMax val="0"/>
          <dgm:chPref val="0"/>
        </dgm:presLayoutVars>
      </dgm:prSet>
      <dgm:spPr/>
    </dgm:pt>
    <dgm:pt modelId="{739F064A-598A-46A1-BB02-46767C444FCA}" type="pres">
      <dgm:prSet presAssocID="{F1B6C91A-88BE-496E-85FF-011C75E51C25}" presName="sibTrans" presStyleCnt="0"/>
      <dgm:spPr/>
    </dgm:pt>
    <dgm:pt modelId="{051C85A8-0C2D-4654-A30F-B55716ED0D05}" type="pres">
      <dgm:prSet presAssocID="{8D26C92F-01EC-4A40-A948-3F439553AA1C}" presName="compNode" presStyleCnt="0"/>
      <dgm:spPr/>
    </dgm:pt>
    <dgm:pt modelId="{73E31307-FA2F-4BB2-8505-136E0C4FBFDC}" type="pres">
      <dgm:prSet presAssocID="{8D26C92F-01EC-4A40-A948-3F439553AA1C}" presName="bgRect" presStyleLbl="bgShp" presStyleIdx="5" presStyleCnt="6"/>
      <dgm:spPr/>
    </dgm:pt>
    <dgm:pt modelId="{95FDDFD0-D72C-4C7D-843F-80D674226C6C}" type="pres">
      <dgm:prSet presAssocID="{8D26C92F-01EC-4A40-A948-3F439553AA1C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74A594AF-197B-4E23-8ECC-0186071A6B2C}" type="pres">
      <dgm:prSet presAssocID="{8D26C92F-01EC-4A40-A948-3F439553AA1C}" presName="spaceRect" presStyleCnt="0"/>
      <dgm:spPr/>
    </dgm:pt>
    <dgm:pt modelId="{9B6913D8-0B06-457A-A666-0765F6876DBA}" type="pres">
      <dgm:prSet presAssocID="{8D26C92F-01EC-4A40-A948-3F439553AA1C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6F0DE443-8E8D-4305-B18B-B976AAEEB3CB}" type="presOf" srcId="{9D0E3EF7-75F5-422F-A726-B17ED68E6D65}" destId="{884AE4F5-F373-4125-A684-5D93342FE42F}" srcOrd="0" destOrd="0" presId="urn:microsoft.com/office/officeart/2018/2/layout/IconVerticalSolidList"/>
    <dgm:cxn modelId="{B7B52B48-0992-4C0E-93F8-1640100E9322}" type="presOf" srcId="{8D26C92F-01EC-4A40-A948-3F439553AA1C}" destId="{9B6913D8-0B06-457A-A666-0765F6876DBA}" srcOrd="0" destOrd="0" presId="urn:microsoft.com/office/officeart/2018/2/layout/IconVerticalSolidList"/>
    <dgm:cxn modelId="{AFA5B649-FB6D-4C88-AA29-D3B58C3BD438}" type="presOf" srcId="{DC017FB1-7A04-4B51-A72E-F581AC10CE18}" destId="{7295E47A-4408-4E00-AA9F-79868FCE8F96}" srcOrd="0" destOrd="0" presId="urn:microsoft.com/office/officeart/2018/2/layout/IconVerticalSolidList"/>
    <dgm:cxn modelId="{F324815C-9CCE-4EAD-8DAA-A30D023CD9DB}" type="presOf" srcId="{24D92CE9-FB23-4A49-BD29-FB383F2ED103}" destId="{7099959D-0A4D-44F0-8902-FBDC4888EBD4}" srcOrd="0" destOrd="0" presId="urn:microsoft.com/office/officeart/2018/2/layout/IconVerticalSolidList"/>
    <dgm:cxn modelId="{8EC0DB66-FEF5-4B5F-980D-617663CB8B5E}" srcId="{8D76F421-B2DA-4B19-8434-733AB2890271}" destId="{50AA5EF9-5411-4529-9D14-D70962E20735}" srcOrd="1" destOrd="0" parTransId="{CB6ACB20-7405-4544-807F-9CC720BD9F06}" sibTransId="{E928EC95-28CE-47C6-81D4-5FF6FEB8F201}"/>
    <dgm:cxn modelId="{5AF5FA66-30D0-4918-AE98-1FF63B1CFF64}" type="presOf" srcId="{50AA5EF9-5411-4529-9D14-D70962E20735}" destId="{A51F1ECA-27C3-4AF3-B61E-2D45789DF57C}" srcOrd="0" destOrd="0" presId="urn:microsoft.com/office/officeart/2018/2/layout/IconVerticalSolidList"/>
    <dgm:cxn modelId="{892B8179-F4E2-4EDC-B6CA-03EB17349370}" type="presOf" srcId="{C323C36F-FE23-4A3B-A3BC-E586DD9E627C}" destId="{5F1E90BE-440F-4193-B05D-96C20E90A7D8}" srcOrd="0" destOrd="0" presId="urn:microsoft.com/office/officeart/2018/2/layout/IconVerticalSolidList"/>
    <dgm:cxn modelId="{CB45D988-92B7-45D7-AF12-0622EDB59B9F}" srcId="{8D76F421-B2DA-4B19-8434-733AB2890271}" destId="{9D0E3EF7-75F5-422F-A726-B17ED68E6D65}" srcOrd="3" destOrd="0" parTransId="{D849296B-81AB-4ECF-856E-E1E6D3597408}" sibTransId="{10F1B8EB-0DED-4CEB-8188-F2C7BE461E80}"/>
    <dgm:cxn modelId="{B561C0CF-CFF9-4479-ACFB-343CE38C0E07}" type="presOf" srcId="{8D76F421-B2DA-4B19-8434-733AB2890271}" destId="{CFD0FCD8-453F-4B5A-A562-DFA86CFB009A}" srcOrd="0" destOrd="0" presId="urn:microsoft.com/office/officeart/2018/2/layout/IconVerticalSolidList"/>
    <dgm:cxn modelId="{683C4DDB-4E4F-40F2-BB07-AE49B3DAB262}" srcId="{8D76F421-B2DA-4B19-8434-733AB2890271}" destId="{C323C36F-FE23-4A3B-A3BC-E586DD9E627C}" srcOrd="4" destOrd="0" parTransId="{8A0AD5C5-3205-42D4-873D-B780E907F787}" sibTransId="{F1B6C91A-88BE-496E-85FF-011C75E51C25}"/>
    <dgm:cxn modelId="{99DE34E5-35B1-437B-9C4F-CFCED565607A}" srcId="{8D76F421-B2DA-4B19-8434-733AB2890271}" destId="{8D26C92F-01EC-4A40-A948-3F439553AA1C}" srcOrd="5" destOrd="0" parTransId="{45FE44AB-1F40-45EA-9D51-94894719D8C3}" sibTransId="{46A0465C-C01A-4E63-9C74-13965E7ABE0C}"/>
    <dgm:cxn modelId="{F37177F5-CC59-42FE-8F05-B2C2FE7A80D4}" srcId="{8D76F421-B2DA-4B19-8434-733AB2890271}" destId="{DC017FB1-7A04-4B51-A72E-F581AC10CE18}" srcOrd="0" destOrd="0" parTransId="{C18D2B58-04B6-4588-83C8-FCBA2303A292}" sibTransId="{FDF27629-2B68-4667-A1C3-2D187605233B}"/>
    <dgm:cxn modelId="{64E9F3FB-5FE1-4FEB-BDB9-AEDBE225BFC8}" srcId="{8D76F421-B2DA-4B19-8434-733AB2890271}" destId="{24D92CE9-FB23-4A49-BD29-FB383F2ED103}" srcOrd="2" destOrd="0" parTransId="{B97BCBF8-8E51-4FEB-A576-37A94031FD99}" sibTransId="{B39A429C-88AC-4A16-BBA5-2E56BE619ED3}"/>
    <dgm:cxn modelId="{124390C9-7AC7-4FB8-8C7B-D6093A9B7411}" type="presParOf" srcId="{CFD0FCD8-453F-4B5A-A562-DFA86CFB009A}" destId="{8EA34A72-D914-4C66-B0F9-DBB1C897534F}" srcOrd="0" destOrd="0" presId="urn:microsoft.com/office/officeart/2018/2/layout/IconVerticalSolidList"/>
    <dgm:cxn modelId="{64E8ED9D-ECDF-497A-A32F-29EEC04D06A1}" type="presParOf" srcId="{8EA34A72-D914-4C66-B0F9-DBB1C897534F}" destId="{E5BDC271-43B3-49FB-8EBE-CE9342D0A8F9}" srcOrd="0" destOrd="0" presId="urn:microsoft.com/office/officeart/2018/2/layout/IconVerticalSolidList"/>
    <dgm:cxn modelId="{1229F54C-384F-4F0D-8C3F-D3FDF37494E4}" type="presParOf" srcId="{8EA34A72-D914-4C66-B0F9-DBB1C897534F}" destId="{2C6C5D29-10D2-4DE0-A03D-DB73A951A924}" srcOrd="1" destOrd="0" presId="urn:microsoft.com/office/officeart/2018/2/layout/IconVerticalSolidList"/>
    <dgm:cxn modelId="{421FE08F-9949-46EB-A1D1-8457A1D21561}" type="presParOf" srcId="{8EA34A72-D914-4C66-B0F9-DBB1C897534F}" destId="{782E6675-28B0-44FD-AE88-692182DF6B95}" srcOrd="2" destOrd="0" presId="urn:microsoft.com/office/officeart/2018/2/layout/IconVerticalSolidList"/>
    <dgm:cxn modelId="{FBBADA13-D243-461F-9AEB-626D1BDAD0CE}" type="presParOf" srcId="{8EA34A72-D914-4C66-B0F9-DBB1C897534F}" destId="{7295E47A-4408-4E00-AA9F-79868FCE8F96}" srcOrd="3" destOrd="0" presId="urn:microsoft.com/office/officeart/2018/2/layout/IconVerticalSolidList"/>
    <dgm:cxn modelId="{643928B9-6888-43A6-A106-EB82B2A8BAE5}" type="presParOf" srcId="{CFD0FCD8-453F-4B5A-A562-DFA86CFB009A}" destId="{FEDC0842-41C5-429D-A63D-99222E64E7DC}" srcOrd="1" destOrd="0" presId="urn:microsoft.com/office/officeart/2018/2/layout/IconVerticalSolidList"/>
    <dgm:cxn modelId="{5A10CEAD-16EB-4A00-AF72-DBE30BE06F80}" type="presParOf" srcId="{CFD0FCD8-453F-4B5A-A562-DFA86CFB009A}" destId="{95BE3F27-9C31-4831-B1BD-FF66200875E4}" srcOrd="2" destOrd="0" presId="urn:microsoft.com/office/officeart/2018/2/layout/IconVerticalSolidList"/>
    <dgm:cxn modelId="{266C1DD6-BE99-4621-82FE-6CCC2B66C141}" type="presParOf" srcId="{95BE3F27-9C31-4831-B1BD-FF66200875E4}" destId="{0E318303-AA52-480D-8EDD-2CF985439158}" srcOrd="0" destOrd="0" presId="urn:microsoft.com/office/officeart/2018/2/layout/IconVerticalSolidList"/>
    <dgm:cxn modelId="{BAEB8D12-67D0-48F5-AAF1-6A97E7CFA95E}" type="presParOf" srcId="{95BE3F27-9C31-4831-B1BD-FF66200875E4}" destId="{BBC2C3F7-878C-45E4-AFE4-D481DC37B534}" srcOrd="1" destOrd="0" presId="urn:microsoft.com/office/officeart/2018/2/layout/IconVerticalSolidList"/>
    <dgm:cxn modelId="{D5C12276-8DDB-4A17-BAD3-9BD9DE61BD5D}" type="presParOf" srcId="{95BE3F27-9C31-4831-B1BD-FF66200875E4}" destId="{1BBD7340-78B5-4EC4-B9A3-C5F93BFF1F7C}" srcOrd="2" destOrd="0" presId="urn:microsoft.com/office/officeart/2018/2/layout/IconVerticalSolidList"/>
    <dgm:cxn modelId="{DE6B96AD-315B-4F00-8507-6299C27A6BEA}" type="presParOf" srcId="{95BE3F27-9C31-4831-B1BD-FF66200875E4}" destId="{A51F1ECA-27C3-4AF3-B61E-2D45789DF57C}" srcOrd="3" destOrd="0" presId="urn:microsoft.com/office/officeart/2018/2/layout/IconVerticalSolidList"/>
    <dgm:cxn modelId="{5850F7A7-7B05-4F94-95CE-AB2894DADEA3}" type="presParOf" srcId="{CFD0FCD8-453F-4B5A-A562-DFA86CFB009A}" destId="{599FAE60-5DB5-4ECF-899B-051DFD7F1D71}" srcOrd="3" destOrd="0" presId="urn:microsoft.com/office/officeart/2018/2/layout/IconVerticalSolidList"/>
    <dgm:cxn modelId="{D706C250-8C89-415E-8E80-D55574132D95}" type="presParOf" srcId="{CFD0FCD8-453F-4B5A-A562-DFA86CFB009A}" destId="{87A68FF0-A563-4F99-A640-78CEF22AF180}" srcOrd="4" destOrd="0" presId="urn:microsoft.com/office/officeart/2018/2/layout/IconVerticalSolidList"/>
    <dgm:cxn modelId="{CD9F1C5B-A85C-47D3-94D1-0A048EDEB682}" type="presParOf" srcId="{87A68FF0-A563-4F99-A640-78CEF22AF180}" destId="{6C83AD6A-113F-4ED5-B106-9AD477659684}" srcOrd="0" destOrd="0" presId="urn:microsoft.com/office/officeart/2018/2/layout/IconVerticalSolidList"/>
    <dgm:cxn modelId="{E560DAEA-7FD1-46F2-84C3-B571BC509013}" type="presParOf" srcId="{87A68FF0-A563-4F99-A640-78CEF22AF180}" destId="{0505476D-F3C7-4A51-996D-FD1A8DDEB2CC}" srcOrd="1" destOrd="0" presId="urn:microsoft.com/office/officeart/2018/2/layout/IconVerticalSolidList"/>
    <dgm:cxn modelId="{AE87491C-DD40-48DE-A2C1-B09A3708F404}" type="presParOf" srcId="{87A68FF0-A563-4F99-A640-78CEF22AF180}" destId="{B5D32B4C-3DC4-4269-8FBF-83EDFB71F91B}" srcOrd="2" destOrd="0" presId="urn:microsoft.com/office/officeart/2018/2/layout/IconVerticalSolidList"/>
    <dgm:cxn modelId="{EBF952CB-0F21-499D-BEFA-D292BB90A767}" type="presParOf" srcId="{87A68FF0-A563-4F99-A640-78CEF22AF180}" destId="{7099959D-0A4D-44F0-8902-FBDC4888EBD4}" srcOrd="3" destOrd="0" presId="urn:microsoft.com/office/officeart/2018/2/layout/IconVerticalSolidList"/>
    <dgm:cxn modelId="{01F608DF-533D-4096-B08D-91C4F6C60486}" type="presParOf" srcId="{CFD0FCD8-453F-4B5A-A562-DFA86CFB009A}" destId="{7B3299A2-BF83-44C5-8A20-4CFB3218A20C}" srcOrd="5" destOrd="0" presId="urn:microsoft.com/office/officeart/2018/2/layout/IconVerticalSolidList"/>
    <dgm:cxn modelId="{63A9512C-6E69-4461-BFF6-08D8D97DE6BB}" type="presParOf" srcId="{CFD0FCD8-453F-4B5A-A562-DFA86CFB009A}" destId="{7D117A4B-E65F-4A5F-B4E3-70E166854BFB}" srcOrd="6" destOrd="0" presId="urn:microsoft.com/office/officeart/2018/2/layout/IconVerticalSolidList"/>
    <dgm:cxn modelId="{624DC42A-A8FF-4F68-80A5-0898034B2F60}" type="presParOf" srcId="{7D117A4B-E65F-4A5F-B4E3-70E166854BFB}" destId="{5194691D-26C2-4E93-B459-514346B94FB6}" srcOrd="0" destOrd="0" presId="urn:microsoft.com/office/officeart/2018/2/layout/IconVerticalSolidList"/>
    <dgm:cxn modelId="{12C537EB-C32D-47B9-A9E1-2610E3934489}" type="presParOf" srcId="{7D117A4B-E65F-4A5F-B4E3-70E166854BFB}" destId="{09CA4346-1713-4309-9045-FA3A84F3C38C}" srcOrd="1" destOrd="0" presId="urn:microsoft.com/office/officeart/2018/2/layout/IconVerticalSolidList"/>
    <dgm:cxn modelId="{8D86787F-7FA4-4BF9-814D-3E8A033C2694}" type="presParOf" srcId="{7D117A4B-E65F-4A5F-B4E3-70E166854BFB}" destId="{453E3FC4-D9E0-4041-9B17-F8B23A28B6F4}" srcOrd="2" destOrd="0" presId="urn:microsoft.com/office/officeart/2018/2/layout/IconVerticalSolidList"/>
    <dgm:cxn modelId="{71230825-247C-4B81-9370-B5C388B6E2AD}" type="presParOf" srcId="{7D117A4B-E65F-4A5F-B4E3-70E166854BFB}" destId="{884AE4F5-F373-4125-A684-5D93342FE42F}" srcOrd="3" destOrd="0" presId="urn:microsoft.com/office/officeart/2018/2/layout/IconVerticalSolidList"/>
    <dgm:cxn modelId="{7C13C087-778B-4AB8-B04B-32361F9A6128}" type="presParOf" srcId="{CFD0FCD8-453F-4B5A-A562-DFA86CFB009A}" destId="{33172305-136F-48A7-9248-F3D2BF9568A1}" srcOrd="7" destOrd="0" presId="urn:microsoft.com/office/officeart/2018/2/layout/IconVerticalSolidList"/>
    <dgm:cxn modelId="{436507A2-0324-4C33-8A7A-6B4F9EFCA02E}" type="presParOf" srcId="{CFD0FCD8-453F-4B5A-A562-DFA86CFB009A}" destId="{A91D421A-32AD-47DE-8936-B4543C58C21B}" srcOrd="8" destOrd="0" presId="urn:microsoft.com/office/officeart/2018/2/layout/IconVerticalSolidList"/>
    <dgm:cxn modelId="{A1262A36-97F4-4B3A-B965-0337FE767EEC}" type="presParOf" srcId="{A91D421A-32AD-47DE-8936-B4543C58C21B}" destId="{C92D477A-0E1B-4E7C-ABD7-2BED77F9C9BF}" srcOrd="0" destOrd="0" presId="urn:microsoft.com/office/officeart/2018/2/layout/IconVerticalSolidList"/>
    <dgm:cxn modelId="{E97F3CD9-3ED2-4AB4-B39A-3570669CE4E1}" type="presParOf" srcId="{A91D421A-32AD-47DE-8936-B4543C58C21B}" destId="{95B807E4-DDD6-4BE9-9783-F957E3207925}" srcOrd="1" destOrd="0" presId="urn:microsoft.com/office/officeart/2018/2/layout/IconVerticalSolidList"/>
    <dgm:cxn modelId="{20C57EEE-3BAA-4DAA-BCBC-590F8791EFBF}" type="presParOf" srcId="{A91D421A-32AD-47DE-8936-B4543C58C21B}" destId="{0A6B7765-397E-4232-9E9A-DA672A7188FA}" srcOrd="2" destOrd="0" presId="urn:microsoft.com/office/officeart/2018/2/layout/IconVerticalSolidList"/>
    <dgm:cxn modelId="{D19F22E1-5B80-438C-A369-4E9CE6DCED98}" type="presParOf" srcId="{A91D421A-32AD-47DE-8936-B4543C58C21B}" destId="{5F1E90BE-440F-4193-B05D-96C20E90A7D8}" srcOrd="3" destOrd="0" presId="urn:microsoft.com/office/officeart/2018/2/layout/IconVerticalSolidList"/>
    <dgm:cxn modelId="{B8BF6D06-75BA-45C7-8E9C-8DCBA71A0549}" type="presParOf" srcId="{CFD0FCD8-453F-4B5A-A562-DFA86CFB009A}" destId="{739F064A-598A-46A1-BB02-46767C444FCA}" srcOrd="9" destOrd="0" presId="urn:microsoft.com/office/officeart/2018/2/layout/IconVerticalSolidList"/>
    <dgm:cxn modelId="{1E0357FB-DABE-4C0D-9578-A2495B7ED833}" type="presParOf" srcId="{CFD0FCD8-453F-4B5A-A562-DFA86CFB009A}" destId="{051C85A8-0C2D-4654-A30F-B55716ED0D05}" srcOrd="10" destOrd="0" presId="urn:microsoft.com/office/officeart/2018/2/layout/IconVerticalSolidList"/>
    <dgm:cxn modelId="{AC810031-6771-46F9-98A8-1F23F70279B2}" type="presParOf" srcId="{051C85A8-0C2D-4654-A30F-B55716ED0D05}" destId="{73E31307-FA2F-4BB2-8505-136E0C4FBFDC}" srcOrd="0" destOrd="0" presId="urn:microsoft.com/office/officeart/2018/2/layout/IconVerticalSolidList"/>
    <dgm:cxn modelId="{27F19CCF-033B-4526-87AD-700B68FB6185}" type="presParOf" srcId="{051C85A8-0C2D-4654-A30F-B55716ED0D05}" destId="{95FDDFD0-D72C-4C7D-843F-80D674226C6C}" srcOrd="1" destOrd="0" presId="urn:microsoft.com/office/officeart/2018/2/layout/IconVerticalSolidList"/>
    <dgm:cxn modelId="{51CBBEAE-2562-4317-94F7-A8C0E44DFB40}" type="presParOf" srcId="{051C85A8-0C2D-4654-A30F-B55716ED0D05}" destId="{74A594AF-197B-4E23-8ECC-0186071A6B2C}" srcOrd="2" destOrd="0" presId="urn:microsoft.com/office/officeart/2018/2/layout/IconVerticalSolidList"/>
    <dgm:cxn modelId="{C849179A-0457-42B7-B1F5-F9504CE4CD31}" type="presParOf" srcId="{051C85A8-0C2D-4654-A30F-B55716ED0D05}" destId="{9B6913D8-0B06-457A-A666-0765F6876DB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CEB5F2-75CB-48D4-A3D0-0FF3D8D3B00C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A029B0D-76BD-4FDF-9915-BBDE15F22F51}">
      <dgm:prSet/>
      <dgm:spPr>
        <a:solidFill>
          <a:schemeClr val="tx1"/>
        </a:solidFill>
      </dgm:spPr>
      <dgm:t>
        <a:bodyPr/>
        <a:lstStyle/>
        <a:p>
          <a:r>
            <a:rPr lang="en-US" b="1" dirty="0"/>
            <a:t>Most often, the cause of depression is unknown, but can be influenced by:</a:t>
          </a:r>
        </a:p>
      </dgm:t>
    </dgm:pt>
    <dgm:pt modelId="{57801067-3714-41FD-AE51-035FAD071552}" type="parTrans" cxnId="{169369C0-8D82-416C-9F43-DA45E2716534}">
      <dgm:prSet/>
      <dgm:spPr/>
      <dgm:t>
        <a:bodyPr/>
        <a:lstStyle/>
        <a:p>
          <a:endParaRPr lang="en-US"/>
        </a:p>
      </dgm:t>
    </dgm:pt>
    <dgm:pt modelId="{74BCB030-F19C-49A1-A786-D45783DE640C}" type="sibTrans" cxnId="{169369C0-8D82-416C-9F43-DA45E2716534}">
      <dgm:prSet/>
      <dgm:spPr/>
      <dgm:t>
        <a:bodyPr/>
        <a:lstStyle/>
        <a:p>
          <a:endParaRPr lang="en-US"/>
        </a:p>
      </dgm:t>
    </dgm:pt>
    <dgm:pt modelId="{99638809-9A52-4283-B5B0-C8AF11E2576C}">
      <dgm:prSet/>
      <dgm:spPr/>
      <dgm:t>
        <a:bodyPr/>
        <a:lstStyle/>
        <a:p>
          <a:r>
            <a:rPr lang="pl-PL"/>
            <a:t>Traumatic experience</a:t>
          </a:r>
          <a:endParaRPr lang="en-US"/>
        </a:p>
      </dgm:t>
    </dgm:pt>
    <dgm:pt modelId="{70CE8C6A-016A-4109-A340-6FFD3F1162A4}" type="parTrans" cxnId="{F388A672-AF4F-4B0F-A282-80337D2C8925}">
      <dgm:prSet/>
      <dgm:spPr/>
      <dgm:t>
        <a:bodyPr/>
        <a:lstStyle/>
        <a:p>
          <a:endParaRPr lang="en-US"/>
        </a:p>
      </dgm:t>
    </dgm:pt>
    <dgm:pt modelId="{4EA630B0-8CE2-4DBF-9F14-1FC629DF4639}" type="sibTrans" cxnId="{F388A672-AF4F-4B0F-A282-80337D2C8925}">
      <dgm:prSet/>
      <dgm:spPr/>
      <dgm:t>
        <a:bodyPr/>
        <a:lstStyle/>
        <a:p>
          <a:endParaRPr lang="en-US"/>
        </a:p>
      </dgm:t>
    </dgm:pt>
    <dgm:pt modelId="{9D2826B5-512E-443F-9990-1C167A4564F8}">
      <dgm:prSet/>
      <dgm:spPr/>
      <dgm:t>
        <a:bodyPr/>
        <a:lstStyle/>
        <a:p>
          <a:r>
            <a:rPr lang="pl-PL"/>
            <a:t>Difficult situation in the family</a:t>
          </a:r>
          <a:endParaRPr lang="en-US"/>
        </a:p>
      </dgm:t>
    </dgm:pt>
    <dgm:pt modelId="{CFADE7FA-E734-4195-85C1-6696CB20BF0B}" type="parTrans" cxnId="{F82B66BC-4F15-4A40-B58B-9A9CF74518B7}">
      <dgm:prSet/>
      <dgm:spPr/>
      <dgm:t>
        <a:bodyPr/>
        <a:lstStyle/>
        <a:p>
          <a:endParaRPr lang="en-US"/>
        </a:p>
      </dgm:t>
    </dgm:pt>
    <dgm:pt modelId="{BE91FE77-414B-4CFA-ADEF-19BFCCA87F66}" type="sibTrans" cxnId="{F82B66BC-4F15-4A40-B58B-9A9CF74518B7}">
      <dgm:prSet/>
      <dgm:spPr/>
      <dgm:t>
        <a:bodyPr/>
        <a:lstStyle/>
        <a:p>
          <a:endParaRPr lang="en-US"/>
        </a:p>
      </dgm:t>
    </dgm:pt>
    <dgm:pt modelId="{FA8AE91D-EDA1-43CD-AF10-4519027D6022}">
      <dgm:prSet/>
      <dgm:spPr/>
      <dgm:t>
        <a:bodyPr/>
        <a:lstStyle/>
        <a:p>
          <a:r>
            <a:rPr lang="pl-PL"/>
            <a:t>Bullying</a:t>
          </a:r>
          <a:endParaRPr lang="en-US"/>
        </a:p>
      </dgm:t>
    </dgm:pt>
    <dgm:pt modelId="{1F35D18C-7082-4A2E-8D15-EADC57150E01}" type="parTrans" cxnId="{DAFA8A87-FECD-4774-9B3A-A5A01C3425E2}">
      <dgm:prSet/>
      <dgm:spPr/>
      <dgm:t>
        <a:bodyPr/>
        <a:lstStyle/>
        <a:p>
          <a:endParaRPr lang="en-US"/>
        </a:p>
      </dgm:t>
    </dgm:pt>
    <dgm:pt modelId="{9054C049-0FFD-451D-B781-7F127B192114}" type="sibTrans" cxnId="{DAFA8A87-FECD-4774-9B3A-A5A01C3425E2}">
      <dgm:prSet/>
      <dgm:spPr/>
      <dgm:t>
        <a:bodyPr/>
        <a:lstStyle/>
        <a:p>
          <a:endParaRPr lang="en-US"/>
        </a:p>
      </dgm:t>
    </dgm:pt>
    <dgm:pt modelId="{92380A5C-0868-4EF5-A3AD-589ADC550C50}">
      <dgm:prSet/>
      <dgm:spPr/>
      <dgm:t>
        <a:bodyPr/>
        <a:lstStyle/>
        <a:p>
          <a:r>
            <a:rPr lang="pl-PL"/>
            <a:t>Drug and alcohol absue</a:t>
          </a:r>
          <a:endParaRPr lang="en-US"/>
        </a:p>
      </dgm:t>
    </dgm:pt>
    <dgm:pt modelId="{02AC4AF9-06DC-43AE-953D-9536116065FA}" type="parTrans" cxnId="{2C50B7D1-6C98-45E4-AC07-C0AC522D5A8D}">
      <dgm:prSet/>
      <dgm:spPr/>
      <dgm:t>
        <a:bodyPr/>
        <a:lstStyle/>
        <a:p>
          <a:endParaRPr lang="en-US"/>
        </a:p>
      </dgm:t>
    </dgm:pt>
    <dgm:pt modelId="{05AD8BD1-2E2C-4C8E-ADE4-622DE6C19F5F}" type="sibTrans" cxnId="{2C50B7D1-6C98-45E4-AC07-C0AC522D5A8D}">
      <dgm:prSet/>
      <dgm:spPr/>
      <dgm:t>
        <a:bodyPr/>
        <a:lstStyle/>
        <a:p>
          <a:endParaRPr lang="en-US"/>
        </a:p>
      </dgm:t>
    </dgm:pt>
    <dgm:pt modelId="{03C35A86-19DE-475A-AD47-7DD68B32AC78}" type="pres">
      <dgm:prSet presAssocID="{A1CEB5F2-75CB-48D4-A3D0-0FF3D8D3B00C}" presName="linear" presStyleCnt="0">
        <dgm:presLayoutVars>
          <dgm:animLvl val="lvl"/>
          <dgm:resizeHandles val="exact"/>
        </dgm:presLayoutVars>
      </dgm:prSet>
      <dgm:spPr/>
    </dgm:pt>
    <dgm:pt modelId="{9BFC322C-BBBA-41E8-B686-B54A1582412B}" type="pres">
      <dgm:prSet presAssocID="{8A029B0D-76BD-4FDF-9915-BBDE15F22F5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A72E34F-4F07-41E3-8D53-18A1B56AD31D}" type="pres">
      <dgm:prSet presAssocID="{74BCB030-F19C-49A1-A786-D45783DE640C}" presName="spacer" presStyleCnt="0"/>
      <dgm:spPr/>
    </dgm:pt>
    <dgm:pt modelId="{25C0D819-A741-4682-A33E-C4AD1D7B24A6}" type="pres">
      <dgm:prSet presAssocID="{99638809-9A52-4283-B5B0-C8AF11E2576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2927651-7A0A-4AC1-B7A4-634DA5ED0056}" type="pres">
      <dgm:prSet presAssocID="{4EA630B0-8CE2-4DBF-9F14-1FC629DF4639}" presName="spacer" presStyleCnt="0"/>
      <dgm:spPr/>
    </dgm:pt>
    <dgm:pt modelId="{3081F2BD-F109-4C99-8D68-690295599599}" type="pres">
      <dgm:prSet presAssocID="{9D2826B5-512E-443F-9990-1C167A4564F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824B0B8-F843-4396-BC2E-6314B4D31B90}" type="pres">
      <dgm:prSet presAssocID="{BE91FE77-414B-4CFA-ADEF-19BFCCA87F66}" presName="spacer" presStyleCnt="0"/>
      <dgm:spPr/>
    </dgm:pt>
    <dgm:pt modelId="{FEDA1E6C-77FD-4900-9F81-B141DAEE9732}" type="pres">
      <dgm:prSet presAssocID="{FA8AE91D-EDA1-43CD-AF10-4519027D602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FED3430-4009-4519-A29B-256C098E599A}" type="pres">
      <dgm:prSet presAssocID="{9054C049-0FFD-451D-B781-7F127B192114}" presName="spacer" presStyleCnt="0"/>
      <dgm:spPr/>
    </dgm:pt>
    <dgm:pt modelId="{5E71EE74-3126-4C06-B123-CD4E81163110}" type="pres">
      <dgm:prSet presAssocID="{92380A5C-0868-4EF5-A3AD-589ADC550C5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CCF4022-1A5A-48E4-B41C-3DBA62CF00A9}" type="presOf" srcId="{FA8AE91D-EDA1-43CD-AF10-4519027D6022}" destId="{FEDA1E6C-77FD-4900-9F81-B141DAEE9732}" srcOrd="0" destOrd="0" presId="urn:microsoft.com/office/officeart/2005/8/layout/vList2"/>
    <dgm:cxn modelId="{FFEBB659-0D27-4B45-AE4B-526760D0379A}" type="presOf" srcId="{9D2826B5-512E-443F-9990-1C167A4564F8}" destId="{3081F2BD-F109-4C99-8D68-690295599599}" srcOrd="0" destOrd="0" presId="urn:microsoft.com/office/officeart/2005/8/layout/vList2"/>
    <dgm:cxn modelId="{5EBB1A68-A59F-4DF3-A296-3E06CB1C42C7}" type="presOf" srcId="{92380A5C-0868-4EF5-A3AD-589ADC550C50}" destId="{5E71EE74-3126-4C06-B123-CD4E81163110}" srcOrd="0" destOrd="0" presId="urn:microsoft.com/office/officeart/2005/8/layout/vList2"/>
    <dgm:cxn modelId="{F388A672-AF4F-4B0F-A282-80337D2C8925}" srcId="{A1CEB5F2-75CB-48D4-A3D0-0FF3D8D3B00C}" destId="{99638809-9A52-4283-B5B0-C8AF11E2576C}" srcOrd="1" destOrd="0" parTransId="{70CE8C6A-016A-4109-A340-6FFD3F1162A4}" sibTransId="{4EA630B0-8CE2-4DBF-9F14-1FC629DF4639}"/>
    <dgm:cxn modelId="{DAFA8A87-FECD-4774-9B3A-A5A01C3425E2}" srcId="{A1CEB5F2-75CB-48D4-A3D0-0FF3D8D3B00C}" destId="{FA8AE91D-EDA1-43CD-AF10-4519027D6022}" srcOrd="3" destOrd="0" parTransId="{1F35D18C-7082-4A2E-8D15-EADC57150E01}" sibTransId="{9054C049-0FFD-451D-B781-7F127B192114}"/>
    <dgm:cxn modelId="{3A5D4D98-F861-43E1-A808-08B74FAAA696}" type="presOf" srcId="{8A029B0D-76BD-4FDF-9915-BBDE15F22F51}" destId="{9BFC322C-BBBA-41E8-B686-B54A1582412B}" srcOrd="0" destOrd="0" presId="urn:microsoft.com/office/officeart/2005/8/layout/vList2"/>
    <dgm:cxn modelId="{F82B66BC-4F15-4A40-B58B-9A9CF74518B7}" srcId="{A1CEB5F2-75CB-48D4-A3D0-0FF3D8D3B00C}" destId="{9D2826B5-512E-443F-9990-1C167A4564F8}" srcOrd="2" destOrd="0" parTransId="{CFADE7FA-E734-4195-85C1-6696CB20BF0B}" sibTransId="{BE91FE77-414B-4CFA-ADEF-19BFCCA87F66}"/>
    <dgm:cxn modelId="{169369C0-8D82-416C-9F43-DA45E2716534}" srcId="{A1CEB5F2-75CB-48D4-A3D0-0FF3D8D3B00C}" destId="{8A029B0D-76BD-4FDF-9915-BBDE15F22F51}" srcOrd="0" destOrd="0" parTransId="{57801067-3714-41FD-AE51-035FAD071552}" sibTransId="{74BCB030-F19C-49A1-A786-D45783DE640C}"/>
    <dgm:cxn modelId="{2C50B7D1-6C98-45E4-AC07-C0AC522D5A8D}" srcId="{A1CEB5F2-75CB-48D4-A3D0-0FF3D8D3B00C}" destId="{92380A5C-0868-4EF5-A3AD-589ADC550C50}" srcOrd="4" destOrd="0" parTransId="{02AC4AF9-06DC-43AE-953D-9536116065FA}" sibTransId="{05AD8BD1-2E2C-4C8E-ADE4-622DE6C19F5F}"/>
    <dgm:cxn modelId="{6CAE33E8-0D2C-4B16-9865-55B3371E2F02}" type="presOf" srcId="{99638809-9A52-4283-B5B0-C8AF11E2576C}" destId="{25C0D819-A741-4682-A33E-C4AD1D7B24A6}" srcOrd="0" destOrd="0" presId="urn:microsoft.com/office/officeart/2005/8/layout/vList2"/>
    <dgm:cxn modelId="{44E977EB-5188-4497-87D5-288BBFE14E30}" type="presOf" srcId="{A1CEB5F2-75CB-48D4-A3D0-0FF3D8D3B00C}" destId="{03C35A86-19DE-475A-AD47-7DD68B32AC78}" srcOrd="0" destOrd="0" presId="urn:microsoft.com/office/officeart/2005/8/layout/vList2"/>
    <dgm:cxn modelId="{C635C83E-6EA3-435B-8D0E-34D5950BE7F1}" type="presParOf" srcId="{03C35A86-19DE-475A-AD47-7DD68B32AC78}" destId="{9BFC322C-BBBA-41E8-B686-B54A1582412B}" srcOrd="0" destOrd="0" presId="urn:microsoft.com/office/officeart/2005/8/layout/vList2"/>
    <dgm:cxn modelId="{032C3642-1D80-4454-A212-F9B9E020A368}" type="presParOf" srcId="{03C35A86-19DE-475A-AD47-7DD68B32AC78}" destId="{4A72E34F-4F07-41E3-8D53-18A1B56AD31D}" srcOrd="1" destOrd="0" presId="urn:microsoft.com/office/officeart/2005/8/layout/vList2"/>
    <dgm:cxn modelId="{93C62C59-1152-4ECC-85CB-424EFF58CF0E}" type="presParOf" srcId="{03C35A86-19DE-475A-AD47-7DD68B32AC78}" destId="{25C0D819-A741-4682-A33E-C4AD1D7B24A6}" srcOrd="2" destOrd="0" presId="urn:microsoft.com/office/officeart/2005/8/layout/vList2"/>
    <dgm:cxn modelId="{7E652107-C1F0-485F-B00C-A68B9A28685B}" type="presParOf" srcId="{03C35A86-19DE-475A-AD47-7DD68B32AC78}" destId="{C2927651-7A0A-4AC1-B7A4-634DA5ED0056}" srcOrd="3" destOrd="0" presId="urn:microsoft.com/office/officeart/2005/8/layout/vList2"/>
    <dgm:cxn modelId="{F35FA595-02E5-4B61-9337-3CA9DC983D75}" type="presParOf" srcId="{03C35A86-19DE-475A-AD47-7DD68B32AC78}" destId="{3081F2BD-F109-4C99-8D68-690295599599}" srcOrd="4" destOrd="0" presId="urn:microsoft.com/office/officeart/2005/8/layout/vList2"/>
    <dgm:cxn modelId="{7E22A9CE-B88B-4004-8179-BF1EA16FE80F}" type="presParOf" srcId="{03C35A86-19DE-475A-AD47-7DD68B32AC78}" destId="{9824B0B8-F843-4396-BC2E-6314B4D31B90}" srcOrd="5" destOrd="0" presId="urn:microsoft.com/office/officeart/2005/8/layout/vList2"/>
    <dgm:cxn modelId="{7E57EEE3-8E90-4AEC-96B9-7FB10D6F5D89}" type="presParOf" srcId="{03C35A86-19DE-475A-AD47-7DD68B32AC78}" destId="{FEDA1E6C-77FD-4900-9F81-B141DAEE9732}" srcOrd="6" destOrd="0" presId="urn:microsoft.com/office/officeart/2005/8/layout/vList2"/>
    <dgm:cxn modelId="{D076E897-D5FE-4949-8DA0-ECE3748A36C7}" type="presParOf" srcId="{03C35A86-19DE-475A-AD47-7DD68B32AC78}" destId="{8FED3430-4009-4519-A29B-256C098E599A}" srcOrd="7" destOrd="0" presId="urn:microsoft.com/office/officeart/2005/8/layout/vList2"/>
    <dgm:cxn modelId="{FB3D67CB-A0ED-408D-8DD0-5F601A0A21C9}" type="presParOf" srcId="{03C35A86-19DE-475A-AD47-7DD68B32AC78}" destId="{5E71EE74-3126-4C06-B123-CD4E8116311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AB69A8-528B-4541-8ED0-52DDD31F75AE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EB6263-0889-4696-A055-18845CED8C80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Agression</a:t>
          </a:r>
          <a:endParaRPr lang="en-US"/>
        </a:p>
      </dgm:t>
    </dgm:pt>
    <dgm:pt modelId="{3C4C0B2C-02C2-4EBF-9637-99AC589975E5}" type="parTrans" cxnId="{55EB1D21-3F4D-4A3A-8B80-F57A33151773}">
      <dgm:prSet/>
      <dgm:spPr/>
      <dgm:t>
        <a:bodyPr/>
        <a:lstStyle/>
        <a:p>
          <a:endParaRPr lang="en-US"/>
        </a:p>
      </dgm:t>
    </dgm:pt>
    <dgm:pt modelId="{EC8E70C5-7CAC-459D-A2C5-EAD5EB019D1C}" type="sibTrans" cxnId="{55EB1D21-3F4D-4A3A-8B80-F57A33151773}">
      <dgm:prSet/>
      <dgm:spPr/>
      <dgm:t>
        <a:bodyPr/>
        <a:lstStyle/>
        <a:p>
          <a:endParaRPr lang="en-US"/>
        </a:p>
      </dgm:t>
    </dgm:pt>
    <dgm:pt modelId="{7F487FF1-31CE-475D-8258-65E9E884490B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Difficulty concentrating</a:t>
          </a:r>
          <a:endParaRPr lang="en-US"/>
        </a:p>
      </dgm:t>
    </dgm:pt>
    <dgm:pt modelId="{CCD08B45-042E-42B5-BF9E-7AF3EFB44663}" type="parTrans" cxnId="{6870294D-BD0E-4C2E-9254-9516AEC83FE8}">
      <dgm:prSet/>
      <dgm:spPr/>
      <dgm:t>
        <a:bodyPr/>
        <a:lstStyle/>
        <a:p>
          <a:endParaRPr lang="en-US"/>
        </a:p>
      </dgm:t>
    </dgm:pt>
    <dgm:pt modelId="{A613608E-2E41-4572-B3A0-04567E841A40}" type="sibTrans" cxnId="{6870294D-BD0E-4C2E-9254-9516AEC83FE8}">
      <dgm:prSet/>
      <dgm:spPr/>
      <dgm:t>
        <a:bodyPr/>
        <a:lstStyle/>
        <a:p>
          <a:endParaRPr lang="en-US"/>
        </a:p>
      </dgm:t>
    </dgm:pt>
    <dgm:pt modelId="{CAAC7609-1A91-4C9C-826B-1F91D2E9A424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Tiredness</a:t>
          </a:r>
          <a:endParaRPr lang="en-US"/>
        </a:p>
      </dgm:t>
    </dgm:pt>
    <dgm:pt modelId="{00115AA6-C7A4-4586-9D92-CF42CFEABDE7}" type="parTrans" cxnId="{4033A423-5AAF-46C4-80A3-81C6CE0ECCEB}">
      <dgm:prSet/>
      <dgm:spPr/>
      <dgm:t>
        <a:bodyPr/>
        <a:lstStyle/>
        <a:p>
          <a:endParaRPr lang="en-US"/>
        </a:p>
      </dgm:t>
    </dgm:pt>
    <dgm:pt modelId="{D07A3071-4F92-41BD-A7D5-BA8B0F941659}" type="sibTrans" cxnId="{4033A423-5AAF-46C4-80A3-81C6CE0ECCEB}">
      <dgm:prSet/>
      <dgm:spPr/>
      <dgm:t>
        <a:bodyPr/>
        <a:lstStyle/>
        <a:p>
          <a:endParaRPr lang="en-US"/>
        </a:p>
      </dgm:t>
    </dgm:pt>
    <dgm:pt modelId="{9504C9AF-F037-46C3-BAE2-D0289A3F436A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L</a:t>
          </a:r>
          <a:r>
            <a:rPr lang="en-US"/>
            <a:t>oss of pleasure from interests</a:t>
          </a:r>
        </a:p>
      </dgm:t>
    </dgm:pt>
    <dgm:pt modelId="{9E1941F2-5920-40C5-B2CB-FBD9B1F398AF}" type="parTrans" cxnId="{99ABCD61-7118-4DA3-8ABD-D490A57EA896}">
      <dgm:prSet/>
      <dgm:spPr/>
      <dgm:t>
        <a:bodyPr/>
        <a:lstStyle/>
        <a:p>
          <a:endParaRPr lang="en-US"/>
        </a:p>
      </dgm:t>
    </dgm:pt>
    <dgm:pt modelId="{7449EE25-6632-48EC-BBFB-CC6A69562B4A}" type="sibTrans" cxnId="{99ABCD61-7118-4DA3-8ABD-D490A57EA896}">
      <dgm:prSet/>
      <dgm:spPr/>
      <dgm:t>
        <a:bodyPr/>
        <a:lstStyle/>
        <a:p>
          <a:endParaRPr lang="en-US"/>
        </a:p>
      </dgm:t>
    </dgm:pt>
    <dgm:pt modelId="{2F88C74E-37B4-43F3-8270-3E6B0E3F7729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S</a:t>
          </a:r>
          <a:r>
            <a:rPr lang="en-US"/>
            <a:t>leep disorder</a:t>
          </a:r>
        </a:p>
      </dgm:t>
    </dgm:pt>
    <dgm:pt modelId="{0CEAAA9D-A7E5-4E78-863B-F8E5014AA503}" type="parTrans" cxnId="{0FA466A0-A6EF-4E18-B7B7-AA1DEBC3319F}">
      <dgm:prSet/>
      <dgm:spPr/>
      <dgm:t>
        <a:bodyPr/>
        <a:lstStyle/>
        <a:p>
          <a:endParaRPr lang="en-US"/>
        </a:p>
      </dgm:t>
    </dgm:pt>
    <dgm:pt modelId="{5E5C64CF-BB8F-4D82-958F-3B31EE6079CB}" type="sibTrans" cxnId="{0FA466A0-A6EF-4E18-B7B7-AA1DEBC3319F}">
      <dgm:prSet/>
      <dgm:spPr/>
      <dgm:t>
        <a:bodyPr/>
        <a:lstStyle/>
        <a:p>
          <a:endParaRPr lang="en-US"/>
        </a:p>
      </dgm:t>
    </dgm:pt>
    <dgm:pt modelId="{4F12DB20-E979-431D-B7BF-4571C48BC105}" type="pres">
      <dgm:prSet presAssocID="{5FAB69A8-528B-4541-8ED0-52DDD31F75AE}" presName="linear" presStyleCnt="0">
        <dgm:presLayoutVars>
          <dgm:dir/>
          <dgm:animLvl val="lvl"/>
          <dgm:resizeHandles val="exact"/>
        </dgm:presLayoutVars>
      </dgm:prSet>
      <dgm:spPr/>
    </dgm:pt>
    <dgm:pt modelId="{C63A2DD9-F83A-4AC6-A091-AC56B8490537}" type="pres">
      <dgm:prSet presAssocID="{FCEB6263-0889-4696-A055-18845CED8C80}" presName="parentLin" presStyleCnt="0"/>
      <dgm:spPr/>
    </dgm:pt>
    <dgm:pt modelId="{4749C140-B5AE-4DE2-8F0C-D1D32E5B0D2F}" type="pres">
      <dgm:prSet presAssocID="{FCEB6263-0889-4696-A055-18845CED8C80}" presName="parentLeftMargin" presStyleLbl="node1" presStyleIdx="0" presStyleCnt="5"/>
      <dgm:spPr/>
    </dgm:pt>
    <dgm:pt modelId="{CA0C2960-3841-4639-9C35-C7E7E60E9140}" type="pres">
      <dgm:prSet presAssocID="{FCEB6263-0889-4696-A055-18845CED8C8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21D7AEF-087F-4044-936A-1E30069FDF25}" type="pres">
      <dgm:prSet presAssocID="{FCEB6263-0889-4696-A055-18845CED8C80}" presName="negativeSpace" presStyleCnt="0"/>
      <dgm:spPr/>
    </dgm:pt>
    <dgm:pt modelId="{9985FDE1-6893-4259-95E3-0FA9A9011C7A}" type="pres">
      <dgm:prSet presAssocID="{FCEB6263-0889-4696-A055-18845CED8C80}" presName="childText" presStyleLbl="conFgAcc1" presStyleIdx="0" presStyleCnt="5">
        <dgm:presLayoutVars>
          <dgm:bulletEnabled val="1"/>
        </dgm:presLayoutVars>
      </dgm:prSet>
      <dgm:spPr/>
    </dgm:pt>
    <dgm:pt modelId="{FA792315-871E-45E6-BD85-C9A52D78CC6B}" type="pres">
      <dgm:prSet presAssocID="{EC8E70C5-7CAC-459D-A2C5-EAD5EB019D1C}" presName="spaceBetweenRectangles" presStyleCnt="0"/>
      <dgm:spPr/>
    </dgm:pt>
    <dgm:pt modelId="{F565EBD0-9FDF-465F-AB41-BE32CDF71A68}" type="pres">
      <dgm:prSet presAssocID="{7F487FF1-31CE-475D-8258-65E9E884490B}" presName="parentLin" presStyleCnt="0"/>
      <dgm:spPr/>
    </dgm:pt>
    <dgm:pt modelId="{E320074C-C3B0-478E-B191-DD3619E7BE2D}" type="pres">
      <dgm:prSet presAssocID="{7F487FF1-31CE-475D-8258-65E9E884490B}" presName="parentLeftMargin" presStyleLbl="node1" presStyleIdx="0" presStyleCnt="5"/>
      <dgm:spPr/>
    </dgm:pt>
    <dgm:pt modelId="{130B58A3-F2AD-4C2B-BB44-401C8CDEE0AF}" type="pres">
      <dgm:prSet presAssocID="{7F487FF1-31CE-475D-8258-65E9E884490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C6214E0-A051-475F-A733-37BCD870F2AA}" type="pres">
      <dgm:prSet presAssocID="{7F487FF1-31CE-475D-8258-65E9E884490B}" presName="negativeSpace" presStyleCnt="0"/>
      <dgm:spPr/>
    </dgm:pt>
    <dgm:pt modelId="{FD23EEE6-0ADB-42E6-841C-43F2DF25CBF0}" type="pres">
      <dgm:prSet presAssocID="{7F487FF1-31CE-475D-8258-65E9E884490B}" presName="childText" presStyleLbl="conFgAcc1" presStyleIdx="1" presStyleCnt="5">
        <dgm:presLayoutVars>
          <dgm:bulletEnabled val="1"/>
        </dgm:presLayoutVars>
      </dgm:prSet>
      <dgm:spPr/>
    </dgm:pt>
    <dgm:pt modelId="{6B6AE453-2159-4CD5-BDED-C549084713B4}" type="pres">
      <dgm:prSet presAssocID="{A613608E-2E41-4572-B3A0-04567E841A40}" presName="spaceBetweenRectangles" presStyleCnt="0"/>
      <dgm:spPr/>
    </dgm:pt>
    <dgm:pt modelId="{3CA473DA-8FFF-4B8A-A7BC-B5BE89858E88}" type="pres">
      <dgm:prSet presAssocID="{CAAC7609-1A91-4C9C-826B-1F91D2E9A424}" presName="parentLin" presStyleCnt="0"/>
      <dgm:spPr/>
    </dgm:pt>
    <dgm:pt modelId="{FC765F94-BD98-46A3-9C3E-88EB8437A1BD}" type="pres">
      <dgm:prSet presAssocID="{CAAC7609-1A91-4C9C-826B-1F91D2E9A424}" presName="parentLeftMargin" presStyleLbl="node1" presStyleIdx="1" presStyleCnt="5"/>
      <dgm:spPr/>
    </dgm:pt>
    <dgm:pt modelId="{DB0ED9C5-4B90-4435-A795-13B4299FA432}" type="pres">
      <dgm:prSet presAssocID="{CAAC7609-1A91-4C9C-826B-1F91D2E9A42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FAFE773-7559-4A0D-88F9-110A4B260390}" type="pres">
      <dgm:prSet presAssocID="{CAAC7609-1A91-4C9C-826B-1F91D2E9A424}" presName="negativeSpace" presStyleCnt="0"/>
      <dgm:spPr/>
    </dgm:pt>
    <dgm:pt modelId="{95BA4157-4BD4-482F-B73D-96ACCFB600E8}" type="pres">
      <dgm:prSet presAssocID="{CAAC7609-1A91-4C9C-826B-1F91D2E9A424}" presName="childText" presStyleLbl="conFgAcc1" presStyleIdx="2" presStyleCnt="5">
        <dgm:presLayoutVars>
          <dgm:bulletEnabled val="1"/>
        </dgm:presLayoutVars>
      </dgm:prSet>
      <dgm:spPr/>
    </dgm:pt>
    <dgm:pt modelId="{5644AFF6-F8FF-4287-B9E7-6C7047D10C4A}" type="pres">
      <dgm:prSet presAssocID="{D07A3071-4F92-41BD-A7D5-BA8B0F941659}" presName="spaceBetweenRectangles" presStyleCnt="0"/>
      <dgm:spPr/>
    </dgm:pt>
    <dgm:pt modelId="{2F87EB5C-0551-4804-A949-55971FE3486B}" type="pres">
      <dgm:prSet presAssocID="{9504C9AF-F037-46C3-BAE2-D0289A3F436A}" presName="parentLin" presStyleCnt="0"/>
      <dgm:spPr/>
    </dgm:pt>
    <dgm:pt modelId="{99CD9399-3016-4A83-9670-8193D7BF7045}" type="pres">
      <dgm:prSet presAssocID="{9504C9AF-F037-46C3-BAE2-D0289A3F436A}" presName="parentLeftMargin" presStyleLbl="node1" presStyleIdx="2" presStyleCnt="5"/>
      <dgm:spPr/>
    </dgm:pt>
    <dgm:pt modelId="{A60B0E9C-2A48-42E6-AFDB-6B6706865B26}" type="pres">
      <dgm:prSet presAssocID="{9504C9AF-F037-46C3-BAE2-D0289A3F436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1EA33EC-CC4B-4575-B33D-956CFF6E7AD4}" type="pres">
      <dgm:prSet presAssocID="{9504C9AF-F037-46C3-BAE2-D0289A3F436A}" presName="negativeSpace" presStyleCnt="0"/>
      <dgm:spPr/>
    </dgm:pt>
    <dgm:pt modelId="{2708A4DB-B0E4-416B-8F83-782950603FB1}" type="pres">
      <dgm:prSet presAssocID="{9504C9AF-F037-46C3-BAE2-D0289A3F436A}" presName="childText" presStyleLbl="conFgAcc1" presStyleIdx="3" presStyleCnt="5">
        <dgm:presLayoutVars>
          <dgm:bulletEnabled val="1"/>
        </dgm:presLayoutVars>
      </dgm:prSet>
      <dgm:spPr/>
    </dgm:pt>
    <dgm:pt modelId="{F5F44C31-908D-4DC7-BBC0-9B93DD55ADAC}" type="pres">
      <dgm:prSet presAssocID="{7449EE25-6632-48EC-BBFB-CC6A69562B4A}" presName="spaceBetweenRectangles" presStyleCnt="0"/>
      <dgm:spPr/>
    </dgm:pt>
    <dgm:pt modelId="{EB03D0C9-B2BB-4DA9-B8DD-EC81FDBA7DC3}" type="pres">
      <dgm:prSet presAssocID="{2F88C74E-37B4-43F3-8270-3E6B0E3F7729}" presName="parentLin" presStyleCnt="0"/>
      <dgm:spPr/>
    </dgm:pt>
    <dgm:pt modelId="{33EAEF59-32A6-40E4-8DFB-F008126E4CA7}" type="pres">
      <dgm:prSet presAssocID="{2F88C74E-37B4-43F3-8270-3E6B0E3F7729}" presName="parentLeftMargin" presStyleLbl="node1" presStyleIdx="3" presStyleCnt="5"/>
      <dgm:spPr/>
    </dgm:pt>
    <dgm:pt modelId="{D0B99232-5BBB-4DBF-B74A-5BE6DAE0B928}" type="pres">
      <dgm:prSet presAssocID="{2F88C74E-37B4-43F3-8270-3E6B0E3F7729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C427415-7171-443A-BE68-8DC0937652C7}" type="pres">
      <dgm:prSet presAssocID="{2F88C74E-37B4-43F3-8270-3E6B0E3F7729}" presName="negativeSpace" presStyleCnt="0"/>
      <dgm:spPr/>
    </dgm:pt>
    <dgm:pt modelId="{C9142E9D-FEA2-4DE6-A840-BFCE7EA5F33E}" type="pres">
      <dgm:prSet presAssocID="{2F88C74E-37B4-43F3-8270-3E6B0E3F772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C449D08-A3BB-48B7-AEF1-6B86D6AF042F}" type="presOf" srcId="{FCEB6263-0889-4696-A055-18845CED8C80}" destId="{CA0C2960-3841-4639-9C35-C7E7E60E9140}" srcOrd="1" destOrd="0" presId="urn:microsoft.com/office/officeart/2005/8/layout/list1"/>
    <dgm:cxn modelId="{187F960C-2294-42DF-A369-C73A39969627}" type="presOf" srcId="{2F88C74E-37B4-43F3-8270-3E6B0E3F7729}" destId="{D0B99232-5BBB-4DBF-B74A-5BE6DAE0B928}" srcOrd="1" destOrd="0" presId="urn:microsoft.com/office/officeart/2005/8/layout/list1"/>
    <dgm:cxn modelId="{6AC17F10-FF43-421D-9761-59DBF3606CA3}" type="presOf" srcId="{5FAB69A8-528B-4541-8ED0-52DDD31F75AE}" destId="{4F12DB20-E979-431D-B7BF-4571C48BC105}" srcOrd="0" destOrd="0" presId="urn:microsoft.com/office/officeart/2005/8/layout/list1"/>
    <dgm:cxn modelId="{8F4B0F17-3361-46D9-8869-705CD6B0A948}" type="presOf" srcId="{9504C9AF-F037-46C3-BAE2-D0289A3F436A}" destId="{99CD9399-3016-4A83-9670-8193D7BF7045}" srcOrd="0" destOrd="0" presId="urn:microsoft.com/office/officeart/2005/8/layout/list1"/>
    <dgm:cxn modelId="{55EB1D21-3F4D-4A3A-8B80-F57A33151773}" srcId="{5FAB69A8-528B-4541-8ED0-52DDD31F75AE}" destId="{FCEB6263-0889-4696-A055-18845CED8C80}" srcOrd="0" destOrd="0" parTransId="{3C4C0B2C-02C2-4EBF-9637-99AC589975E5}" sibTransId="{EC8E70C5-7CAC-459D-A2C5-EAD5EB019D1C}"/>
    <dgm:cxn modelId="{4033A423-5AAF-46C4-80A3-81C6CE0ECCEB}" srcId="{5FAB69A8-528B-4541-8ED0-52DDD31F75AE}" destId="{CAAC7609-1A91-4C9C-826B-1F91D2E9A424}" srcOrd="2" destOrd="0" parTransId="{00115AA6-C7A4-4586-9D92-CF42CFEABDE7}" sibTransId="{D07A3071-4F92-41BD-A7D5-BA8B0F941659}"/>
    <dgm:cxn modelId="{6870294D-BD0E-4C2E-9254-9516AEC83FE8}" srcId="{5FAB69A8-528B-4541-8ED0-52DDD31F75AE}" destId="{7F487FF1-31CE-475D-8258-65E9E884490B}" srcOrd="1" destOrd="0" parTransId="{CCD08B45-042E-42B5-BF9E-7AF3EFB44663}" sibTransId="{A613608E-2E41-4572-B3A0-04567E841A40}"/>
    <dgm:cxn modelId="{99ABCD61-7118-4DA3-8ABD-D490A57EA896}" srcId="{5FAB69A8-528B-4541-8ED0-52DDD31F75AE}" destId="{9504C9AF-F037-46C3-BAE2-D0289A3F436A}" srcOrd="3" destOrd="0" parTransId="{9E1941F2-5920-40C5-B2CB-FBD9B1F398AF}" sibTransId="{7449EE25-6632-48EC-BBFB-CC6A69562B4A}"/>
    <dgm:cxn modelId="{B4D32277-5D8F-4CB0-83A0-E603F42BFAEE}" type="presOf" srcId="{2F88C74E-37B4-43F3-8270-3E6B0E3F7729}" destId="{33EAEF59-32A6-40E4-8DFB-F008126E4CA7}" srcOrd="0" destOrd="0" presId="urn:microsoft.com/office/officeart/2005/8/layout/list1"/>
    <dgm:cxn modelId="{A7DC5C7B-3292-4514-8907-249B1D1C19D3}" type="presOf" srcId="{7F487FF1-31CE-475D-8258-65E9E884490B}" destId="{E320074C-C3B0-478E-B191-DD3619E7BE2D}" srcOrd="0" destOrd="0" presId="urn:microsoft.com/office/officeart/2005/8/layout/list1"/>
    <dgm:cxn modelId="{8BBE5B97-49F3-47D6-9D47-F917AC170254}" type="presOf" srcId="{9504C9AF-F037-46C3-BAE2-D0289A3F436A}" destId="{A60B0E9C-2A48-42E6-AFDB-6B6706865B26}" srcOrd="1" destOrd="0" presId="urn:microsoft.com/office/officeart/2005/8/layout/list1"/>
    <dgm:cxn modelId="{0FA466A0-A6EF-4E18-B7B7-AA1DEBC3319F}" srcId="{5FAB69A8-528B-4541-8ED0-52DDD31F75AE}" destId="{2F88C74E-37B4-43F3-8270-3E6B0E3F7729}" srcOrd="4" destOrd="0" parTransId="{0CEAAA9D-A7E5-4E78-863B-F8E5014AA503}" sibTransId="{5E5C64CF-BB8F-4D82-958F-3B31EE6079CB}"/>
    <dgm:cxn modelId="{3E62A3AA-26AD-4327-953A-0A02E83222F7}" type="presOf" srcId="{CAAC7609-1A91-4C9C-826B-1F91D2E9A424}" destId="{DB0ED9C5-4B90-4435-A795-13B4299FA432}" srcOrd="1" destOrd="0" presId="urn:microsoft.com/office/officeart/2005/8/layout/list1"/>
    <dgm:cxn modelId="{8ECCDFC2-987D-412D-9235-4B652104B2C6}" type="presOf" srcId="{CAAC7609-1A91-4C9C-826B-1F91D2E9A424}" destId="{FC765F94-BD98-46A3-9C3E-88EB8437A1BD}" srcOrd="0" destOrd="0" presId="urn:microsoft.com/office/officeart/2005/8/layout/list1"/>
    <dgm:cxn modelId="{6C4457DE-474F-4A27-9B28-5EF05A564AB2}" type="presOf" srcId="{FCEB6263-0889-4696-A055-18845CED8C80}" destId="{4749C140-B5AE-4DE2-8F0C-D1D32E5B0D2F}" srcOrd="0" destOrd="0" presId="urn:microsoft.com/office/officeart/2005/8/layout/list1"/>
    <dgm:cxn modelId="{C0A865FE-C555-4DF8-B35E-44649B829067}" type="presOf" srcId="{7F487FF1-31CE-475D-8258-65E9E884490B}" destId="{130B58A3-F2AD-4C2B-BB44-401C8CDEE0AF}" srcOrd="1" destOrd="0" presId="urn:microsoft.com/office/officeart/2005/8/layout/list1"/>
    <dgm:cxn modelId="{09112DCA-2E82-4037-915A-55A90BA031A7}" type="presParOf" srcId="{4F12DB20-E979-431D-B7BF-4571C48BC105}" destId="{C63A2DD9-F83A-4AC6-A091-AC56B8490537}" srcOrd="0" destOrd="0" presId="urn:microsoft.com/office/officeart/2005/8/layout/list1"/>
    <dgm:cxn modelId="{34BD41D6-350B-4EA5-AD64-AEFAA756E4FD}" type="presParOf" srcId="{C63A2DD9-F83A-4AC6-A091-AC56B8490537}" destId="{4749C140-B5AE-4DE2-8F0C-D1D32E5B0D2F}" srcOrd="0" destOrd="0" presId="urn:microsoft.com/office/officeart/2005/8/layout/list1"/>
    <dgm:cxn modelId="{18383E57-BE83-4BD1-B7D6-DC8B864A5B89}" type="presParOf" srcId="{C63A2DD9-F83A-4AC6-A091-AC56B8490537}" destId="{CA0C2960-3841-4639-9C35-C7E7E60E9140}" srcOrd="1" destOrd="0" presId="urn:microsoft.com/office/officeart/2005/8/layout/list1"/>
    <dgm:cxn modelId="{E2C2753B-DAC8-4A5C-9D2E-74A06AA5D4EB}" type="presParOf" srcId="{4F12DB20-E979-431D-B7BF-4571C48BC105}" destId="{021D7AEF-087F-4044-936A-1E30069FDF25}" srcOrd="1" destOrd="0" presId="urn:microsoft.com/office/officeart/2005/8/layout/list1"/>
    <dgm:cxn modelId="{751CBE77-047D-4410-8DCD-62E947CA6C04}" type="presParOf" srcId="{4F12DB20-E979-431D-B7BF-4571C48BC105}" destId="{9985FDE1-6893-4259-95E3-0FA9A9011C7A}" srcOrd="2" destOrd="0" presId="urn:microsoft.com/office/officeart/2005/8/layout/list1"/>
    <dgm:cxn modelId="{9D937173-B811-4904-A7D0-4DE355935844}" type="presParOf" srcId="{4F12DB20-E979-431D-B7BF-4571C48BC105}" destId="{FA792315-871E-45E6-BD85-C9A52D78CC6B}" srcOrd="3" destOrd="0" presId="urn:microsoft.com/office/officeart/2005/8/layout/list1"/>
    <dgm:cxn modelId="{2060A786-FDBB-4355-9749-7EF84ABC0AB3}" type="presParOf" srcId="{4F12DB20-E979-431D-B7BF-4571C48BC105}" destId="{F565EBD0-9FDF-465F-AB41-BE32CDF71A68}" srcOrd="4" destOrd="0" presId="urn:microsoft.com/office/officeart/2005/8/layout/list1"/>
    <dgm:cxn modelId="{CDB15963-C4BE-4C76-BDEF-F306408FD998}" type="presParOf" srcId="{F565EBD0-9FDF-465F-AB41-BE32CDF71A68}" destId="{E320074C-C3B0-478E-B191-DD3619E7BE2D}" srcOrd="0" destOrd="0" presId="urn:microsoft.com/office/officeart/2005/8/layout/list1"/>
    <dgm:cxn modelId="{7E749BDA-B5C5-42D4-917D-7AE6762B17D2}" type="presParOf" srcId="{F565EBD0-9FDF-465F-AB41-BE32CDF71A68}" destId="{130B58A3-F2AD-4C2B-BB44-401C8CDEE0AF}" srcOrd="1" destOrd="0" presId="urn:microsoft.com/office/officeart/2005/8/layout/list1"/>
    <dgm:cxn modelId="{A383F4BD-F61A-49FB-A483-605A031234AB}" type="presParOf" srcId="{4F12DB20-E979-431D-B7BF-4571C48BC105}" destId="{4C6214E0-A051-475F-A733-37BCD870F2AA}" srcOrd="5" destOrd="0" presId="urn:microsoft.com/office/officeart/2005/8/layout/list1"/>
    <dgm:cxn modelId="{C6461277-A553-48AE-A8E6-9F8E5430D4C0}" type="presParOf" srcId="{4F12DB20-E979-431D-B7BF-4571C48BC105}" destId="{FD23EEE6-0ADB-42E6-841C-43F2DF25CBF0}" srcOrd="6" destOrd="0" presId="urn:microsoft.com/office/officeart/2005/8/layout/list1"/>
    <dgm:cxn modelId="{304117FB-7028-4A0B-992E-FF0E59F06922}" type="presParOf" srcId="{4F12DB20-E979-431D-B7BF-4571C48BC105}" destId="{6B6AE453-2159-4CD5-BDED-C549084713B4}" srcOrd="7" destOrd="0" presId="urn:microsoft.com/office/officeart/2005/8/layout/list1"/>
    <dgm:cxn modelId="{84CDE626-3695-4C05-8895-1A12EB88B03E}" type="presParOf" srcId="{4F12DB20-E979-431D-B7BF-4571C48BC105}" destId="{3CA473DA-8FFF-4B8A-A7BC-B5BE89858E88}" srcOrd="8" destOrd="0" presId="urn:microsoft.com/office/officeart/2005/8/layout/list1"/>
    <dgm:cxn modelId="{08DE1D9A-84EE-4720-8050-C4D3899D40E2}" type="presParOf" srcId="{3CA473DA-8FFF-4B8A-A7BC-B5BE89858E88}" destId="{FC765F94-BD98-46A3-9C3E-88EB8437A1BD}" srcOrd="0" destOrd="0" presId="urn:microsoft.com/office/officeart/2005/8/layout/list1"/>
    <dgm:cxn modelId="{7E3E0573-7D82-456F-B0C8-A8ABCACF0899}" type="presParOf" srcId="{3CA473DA-8FFF-4B8A-A7BC-B5BE89858E88}" destId="{DB0ED9C5-4B90-4435-A795-13B4299FA432}" srcOrd="1" destOrd="0" presId="urn:microsoft.com/office/officeart/2005/8/layout/list1"/>
    <dgm:cxn modelId="{CDCCDEA2-19C7-45D3-82EF-7A25AF0A5B9A}" type="presParOf" srcId="{4F12DB20-E979-431D-B7BF-4571C48BC105}" destId="{5FAFE773-7559-4A0D-88F9-110A4B260390}" srcOrd="9" destOrd="0" presId="urn:microsoft.com/office/officeart/2005/8/layout/list1"/>
    <dgm:cxn modelId="{D9EE03FB-518D-4D8F-AA39-718CDD735B62}" type="presParOf" srcId="{4F12DB20-E979-431D-B7BF-4571C48BC105}" destId="{95BA4157-4BD4-482F-B73D-96ACCFB600E8}" srcOrd="10" destOrd="0" presId="urn:microsoft.com/office/officeart/2005/8/layout/list1"/>
    <dgm:cxn modelId="{EC808992-8ACD-454A-B46C-87C1F915C475}" type="presParOf" srcId="{4F12DB20-E979-431D-B7BF-4571C48BC105}" destId="{5644AFF6-F8FF-4287-B9E7-6C7047D10C4A}" srcOrd="11" destOrd="0" presId="urn:microsoft.com/office/officeart/2005/8/layout/list1"/>
    <dgm:cxn modelId="{AE4FA0B5-CA5A-4FF6-BF96-B093639E2AF0}" type="presParOf" srcId="{4F12DB20-E979-431D-B7BF-4571C48BC105}" destId="{2F87EB5C-0551-4804-A949-55971FE3486B}" srcOrd="12" destOrd="0" presId="urn:microsoft.com/office/officeart/2005/8/layout/list1"/>
    <dgm:cxn modelId="{1D8640B6-A88D-46A7-930F-7D01C428C93B}" type="presParOf" srcId="{2F87EB5C-0551-4804-A949-55971FE3486B}" destId="{99CD9399-3016-4A83-9670-8193D7BF7045}" srcOrd="0" destOrd="0" presId="urn:microsoft.com/office/officeart/2005/8/layout/list1"/>
    <dgm:cxn modelId="{3BF37190-1B1B-4A5C-BAEA-E826A32DB3C5}" type="presParOf" srcId="{2F87EB5C-0551-4804-A949-55971FE3486B}" destId="{A60B0E9C-2A48-42E6-AFDB-6B6706865B26}" srcOrd="1" destOrd="0" presId="urn:microsoft.com/office/officeart/2005/8/layout/list1"/>
    <dgm:cxn modelId="{1BBCECDA-3AFC-4C9A-AA07-88E1BB15D626}" type="presParOf" srcId="{4F12DB20-E979-431D-B7BF-4571C48BC105}" destId="{31EA33EC-CC4B-4575-B33D-956CFF6E7AD4}" srcOrd="13" destOrd="0" presId="urn:microsoft.com/office/officeart/2005/8/layout/list1"/>
    <dgm:cxn modelId="{AEFD699A-618A-440A-85B6-158C4C1889F7}" type="presParOf" srcId="{4F12DB20-E979-431D-B7BF-4571C48BC105}" destId="{2708A4DB-B0E4-416B-8F83-782950603FB1}" srcOrd="14" destOrd="0" presId="urn:microsoft.com/office/officeart/2005/8/layout/list1"/>
    <dgm:cxn modelId="{6E13212C-0A25-4A29-A7DB-858E6BD8DD86}" type="presParOf" srcId="{4F12DB20-E979-431D-B7BF-4571C48BC105}" destId="{F5F44C31-908D-4DC7-BBC0-9B93DD55ADAC}" srcOrd="15" destOrd="0" presId="urn:microsoft.com/office/officeart/2005/8/layout/list1"/>
    <dgm:cxn modelId="{630F7A3C-8FE7-4781-AD56-F18B34C2ABF3}" type="presParOf" srcId="{4F12DB20-E979-431D-B7BF-4571C48BC105}" destId="{EB03D0C9-B2BB-4DA9-B8DD-EC81FDBA7DC3}" srcOrd="16" destOrd="0" presId="urn:microsoft.com/office/officeart/2005/8/layout/list1"/>
    <dgm:cxn modelId="{5F7A4C0F-935D-483B-B41A-E717CD6CE516}" type="presParOf" srcId="{EB03D0C9-B2BB-4DA9-B8DD-EC81FDBA7DC3}" destId="{33EAEF59-32A6-40E4-8DFB-F008126E4CA7}" srcOrd="0" destOrd="0" presId="urn:microsoft.com/office/officeart/2005/8/layout/list1"/>
    <dgm:cxn modelId="{209D5FB2-03A0-4DC2-BC35-FBDAE877C385}" type="presParOf" srcId="{EB03D0C9-B2BB-4DA9-B8DD-EC81FDBA7DC3}" destId="{D0B99232-5BBB-4DBF-B74A-5BE6DAE0B928}" srcOrd="1" destOrd="0" presId="urn:microsoft.com/office/officeart/2005/8/layout/list1"/>
    <dgm:cxn modelId="{0FC0F9FF-F650-44B6-8CFA-A8B4EFB6EEC2}" type="presParOf" srcId="{4F12DB20-E979-431D-B7BF-4571C48BC105}" destId="{EC427415-7171-443A-BE68-8DC0937652C7}" srcOrd="17" destOrd="0" presId="urn:microsoft.com/office/officeart/2005/8/layout/list1"/>
    <dgm:cxn modelId="{4A5F3614-F962-4FB5-815E-7EB94C170E77}" type="presParOf" srcId="{4F12DB20-E979-431D-B7BF-4571C48BC105}" destId="{C9142E9D-FEA2-4DE6-A840-BFCE7EA5F33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BDC271-43B3-49FB-8EBE-CE9342D0A8F9}">
      <dsp:nvSpPr>
        <dsp:cNvPr id="0" name=""/>
        <dsp:cNvSpPr/>
      </dsp:nvSpPr>
      <dsp:spPr>
        <a:xfrm>
          <a:off x="0" y="1762"/>
          <a:ext cx="6290226" cy="750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6C5D29-10D2-4DE0-A03D-DB73A951A924}">
      <dsp:nvSpPr>
        <dsp:cNvPr id="0" name=""/>
        <dsp:cNvSpPr/>
      </dsp:nvSpPr>
      <dsp:spPr>
        <a:xfrm>
          <a:off x="227155" y="170720"/>
          <a:ext cx="413009" cy="4130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5E47A-4408-4E00-AA9F-79868FCE8F96}">
      <dsp:nvSpPr>
        <dsp:cNvPr id="0" name=""/>
        <dsp:cNvSpPr/>
      </dsp:nvSpPr>
      <dsp:spPr>
        <a:xfrm>
          <a:off x="867320" y="1762"/>
          <a:ext cx="5422905" cy="750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73" tIns="79473" rIns="79473" bIns="7947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/>
            <a:t>When a student is diagnosed with depression school:</a:t>
          </a:r>
          <a:endParaRPr lang="en-US" sz="1900" kern="1200"/>
        </a:p>
      </dsp:txBody>
      <dsp:txXfrm>
        <a:off x="867320" y="1762"/>
        <a:ext cx="5422905" cy="750926"/>
      </dsp:txXfrm>
    </dsp:sp>
    <dsp:sp modelId="{0E318303-AA52-480D-8EDD-2CF985439158}">
      <dsp:nvSpPr>
        <dsp:cNvPr id="0" name=""/>
        <dsp:cNvSpPr/>
      </dsp:nvSpPr>
      <dsp:spPr>
        <a:xfrm>
          <a:off x="0" y="940420"/>
          <a:ext cx="6290226" cy="750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C2C3F7-878C-45E4-AFE4-D481DC37B534}">
      <dsp:nvSpPr>
        <dsp:cNvPr id="0" name=""/>
        <dsp:cNvSpPr/>
      </dsp:nvSpPr>
      <dsp:spPr>
        <a:xfrm>
          <a:off x="227155" y="1109379"/>
          <a:ext cx="413009" cy="4130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1F1ECA-27C3-4AF3-B61E-2D45789DF57C}">
      <dsp:nvSpPr>
        <dsp:cNvPr id="0" name=""/>
        <dsp:cNvSpPr/>
      </dsp:nvSpPr>
      <dsp:spPr>
        <a:xfrm>
          <a:off x="867320" y="940420"/>
          <a:ext cx="5422905" cy="750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73" tIns="79473" rIns="79473" bIns="7947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Informs the student’s parents about the problem.</a:t>
          </a:r>
          <a:endParaRPr lang="en-US" sz="1900" kern="1200"/>
        </a:p>
      </dsp:txBody>
      <dsp:txXfrm>
        <a:off x="867320" y="940420"/>
        <a:ext cx="5422905" cy="750926"/>
      </dsp:txXfrm>
    </dsp:sp>
    <dsp:sp modelId="{6C83AD6A-113F-4ED5-B106-9AD477659684}">
      <dsp:nvSpPr>
        <dsp:cNvPr id="0" name=""/>
        <dsp:cNvSpPr/>
      </dsp:nvSpPr>
      <dsp:spPr>
        <a:xfrm>
          <a:off x="0" y="1879079"/>
          <a:ext cx="6290226" cy="750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05476D-F3C7-4A51-996D-FD1A8DDEB2CC}">
      <dsp:nvSpPr>
        <dsp:cNvPr id="0" name=""/>
        <dsp:cNvSpPr/>
      </dsp:nvSpPr>
      <dsp:spPr>
        <a:xfrm>
          <a:off x="227155" y="2048038"/>
          <a:ext cx="413009" cy="4130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9959D-0A4D-44F0-8902-FBDC4888EBD4}">
      <dsp:nvSpPr>
        <dsp:cNvPr id="0" name=""/>
        <dsp:cNvSpPr/>
      </dsp:nvSpPr>
      <dsp:spPr>
        <a:xfrm>
          <a:off x="867320" y="1879079"/>
          <a:ext cx="5422905" cy="750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73" tIns="79473" rIns="79473" bIns="7947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O</a:t>
          </a:r>
          <a:r>
            <a:rPr lang="en-US" sz="1900" kern="1200"/>
            <a:t>ffers help from psychological and pedagogical counseling centers</a:t>
          </a:r>
          <a:r>
            <a:rPr lang="pl-PL" sz="1900" kern="1200"/>
            <a:t>.</a:t>
          </a:r>
          <a:endParaRPr lang="en-US" sz="1900" kern="1200"/>
        </a:p>
      </dsp:txBody>
      <dsp:txXfrm>
        <a:off x="867320" y="1879079"/>
        <a:ext cx="5422905" cy="750926"/>
      </dsp:txXfrm>
    </dsp:sp>
    <dsp:sp modelId="{5194691D-26C2-4E93-B459-514346B94FB6}">
      <dsp:nvSpPr>
        <dsp:cNvPr id="0" name=""/>
        <dsp:cNvSpPr/>
      </dsp:nvSpPr>
      <dsp:spPr>
        <a:xfrm>
          <a:off x="0" y="2817738"/>
          <a:ext cx="6290226" cy="750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CA4346-1713-4309-9045-FA3A84F3C38C}">
      <dsp:nvSpPr>
        <dsp:cNvPr id="0" name=""/>
        <dsp:cNvSpPr/>
      </dsp:nvSpPr>
      <dsp:spPr>
        <a:xfrm>
          <a:off x="227155" y="2986696"/>
          <a:ext cx="413009" cy="4130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4AE4F5-F373-4125-A684-5D93342FE42F}">
      <dsp:nvSpPr>
        <dsp:cNvPr id="0" name=""/>
        <dsp:cNvSpPr/>
      </dsp:nvSpPr>
      <dsp:spPr>
        <a:xfrm>
          <a:off x="867320" y="2817738"/>
          <a:ext cx="5422905" cy="750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73" tIns="79473" rIns="79473" bIns="7947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C</a:t>
          </a:r>
          <a:r>
            <a:rPr lang="en-US" sz="1900" kern="1200"/>
            <a:t>onducts student talks with a school psychologist</a:t>
          </a:r>
          <a:r>
            <a:rPr lang="pl-PL" sz="1900" kern="1200"/>
            <a:t>.</a:t>
          </a:r>
          <a:endParaRPr lang="en-US" sz="1900" kern="1200"/>
        </a:p>
      </dsp:txBody>
      <dsp:txXfrm>
        <a:off x="867320" y="2817738"/>
        <a:ext cx="5422905" cy="750926"/>
      </dsp:txXfrm>
    </dsp:sp>
    <dsp:sp modelId="{C92D477A-0E1B-4E7C-ABD7-2BED77F9C9BF}">
      <dsp:nvSpPr>
        <dsp:cNvPr id="0" name=""/>
        <dsp:cNvSpPr/>
      </dsp:nvSpPr>
      <dsp:spPr>
        <a:xfrm>
          <a:off x="0" y="3756397"/>
          <a:ext cx="6290226" cy="750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B807E4-DDD6-4BE9-9783-F957E3207925}">
      <dsp:nvSpPr>
        <dsp:cNvPr id="0" name=""/>
        <dsp:cNvSpPr/>
      </dsp:nvSpPr>
      <dsp:spPr>
        <a:xfrm>
          <a:off x="227155" y="3925355"/>
          <a:ext cx="413009" cy="41300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1E90BE-440F-4193-B05D-96C20E90A7D8}">
      <dsp:nvSpPr>
        <dsp:cNvPr id="0" name=""/>
        <dsp:cNvSpPr/>
      </dsp:nvSpPr>
      <dsp:spPr>
        <a:xfrm>
          <a:off x="867320" y="3756397"/>
          <a:ext cx="5422905" cy="750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73" tIns="79473" rIns="79473" bIns="7947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I</a:t>
          </a:r>
          <a:r>
            <a:rPr lang="en-US" sz="1900" kern="1200"/>
            <a:t>nforms teachers and </a:t>
          </a:r>
          <a:r>
            <a:rPr lang="pl-PL" sz="1900" kern="1200"/>
            <a:t>tuto</a:t>
          </a:r>
          <a:r>
            <a:rPr lang="en-US" sz="1900" kern="1200"/>
            <a:t>r about the student's problem</a:t>
          </a:r>
          <a:r>
            <a:rPr lang="pl-PL" sz="1900" kern="1200"/>
            <a:t>.</a:t>
          </a:r>
          <a:endParaRPr lang="en-US" sz="1900" kern="1200"/>
        </a:p>
      </dsp:txBody>
      <dsp:txXfrm>
        <a:off x="867320" y="3756397"/>
        <a:ext cx="5422905" cy="750926"/>
      </dsp:txXfrm>
    </dsp:sp>
    <dsp:sp modelId="{73E31307-FA2F-4BB2-8505-136E0C4FBFDC}">
      <dsp:nvSpPr>
        <dsp:cNvPr id="0" name=""/>
        <dsp:cNvSpPr/>
      </dsp:nvSpPr>
      <dsp:spPr>
        <a:xfrm>
          <a:off x="0" y="4695055"/>
          <a:ext cx="6290226" cy="750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FDDFD0-D72C-4C7D-843F-80D674226C6C}">
      <dsp:nvSpPr>
        <dsp:cNvPr id="0" name=""/>
        <dsp:cNvSpPr/>
      </dsp:nvSpPr>
      <dsp:spPr>
        <a:xfrm>
          <a:off x="227155" y="4864014"/>
          <a:ext cx="413009" cy="413009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6913D8-0B06-457A-A666-0765F6876DBA}">
      <dsp:nvSpPr>
        <dsp:cNvPr id="0" name=""/>
        <dsp:cNvSpPr/>
      </dsp:nvSpPr>
      <dsp:spPr>
        <a:xfrm>
          <a:off x="867320" y="4695055"/>
          <a:ext cx="5422905" cy="750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73" tIns="79473" rIns="79473" bIns="7947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Offers individual learning or tailoring the curriculum for the student</a:t>
          </a:r>
          <a:r>
            <a:rPr lang="pl-PL" sz="1900" kern="1200"/>
            <a:t>.</a:t>
          </a:r>
          <a:endParaRPr lang="en-US" sz="1900" kern="1200"/>
        </a:p>
      </dsp:txBody>
      <dsp:txXfrm>
        <a:off x="867320" y="4695055"/>
        <a:ext cx="5422905" cy="7509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FC322C-BBBA-41E8-B686-B54A1582412B}">
      <dsp:nvSpPr>
        <dsp:cNvPr id="0" name=""/>
        <dsp:cNvSpPr/>
      </dsp:nvSpPr>
      <dsp:spPr>
        <a:xfrm>
          <a:off x="0" y="93622"/>
          <a:ext cx="6290226" cy="994500"/>
        </a:xfrm>
        <a:prstGeom prst="roundRect">
          <a:avLst/>
        </a:prstGeom>
        <a:solidFill>
          <a:schemeClr val="tx1"/>
        </a:soli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Most often, the cause of depression is unknown, but can be influenced by:</a:t>
          </a:r>
        </a:p>
      </dsp:txBody>
      <dsp:txXfrm>
        <a:off x="48547" y="142169"/>
        <a:ext cx="6193132" cy="897406"/>
      </dsp:txXfrm>
    </dsp:sp>
    <dsp:sp modelId="{25C0D819-A741-4682-A33E-C4AD1D7B24A6}">
      <dsp:nvSpPr>
        <dsp:cNvPr id="0" name=""/>
        <dsp:cNvSpPr/>
      </dsp:nvSpPr>
      <dsp:spPr>
        <a:xfrm>
          <a:off x="0" y="1160122"/>
          <a:ext cx="6290226" cy="994500"/>
        </a:xfrm>
        <a:prstGeom prst="roundRect">
          <a:avLst/>
        </a:prstGeom>
        <a:gradFill rotWithShape="0">
          <a:gsLst>
            <a:gs pos="0">
              <a:schemeClr val="accent2">
                <a:hueOff val="254917"/>
                <a:satOff val="-664"/>
                <a:lumOff val="1568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254917"/>
                <a:satOff val="-664"/>
                <a:lumOff val="1568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Traumatic experience</a:t>
          </a:r>
          <a:endParaRPr lang="en-US" sz="2500" kern="1200"/>
        </a:p>
      </dsp:txBody>
      <dsp:txXfrm>
        <a:off x="48547" y="1208669"/>
        <a:ext cx="6193132" cy="897406"/>
      </dsp:txXfrm>
    </dsp:sp>
    <dsp:sp modelId="{3081F2BD-F109-4C99-8D68-690295599599}">
      <dsp:nvSpPr>
        <dsp:cNvPr id="0" name=""/>
        <dsp:cNvSpPr/>
      </dsp:nvSpPr>
      <dsp:spPr>
        <a:xfrm>
          <a:off x="0" y="2226622"/>
          <a:ext cx="6290226" cy="994500"/>
        </a:xfrm>
        <a:prstGeom prst="roundRect">
          <a:avLst/>
        </a:prstGeom>
        <a:gradFill rotWithShape="0">
          <a:gsLst>
            <a:gs pos="0">
              <a:schemeClr val="accent2">
                <a:hueOff val="509834"/>
                <a:satOff val="-1329"/>
                <a:lumOff val="3137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509834"/>
                <a:satOff val="-1329"/>
                <a:lumOff val="3137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Difficult situation in the family</a:t>
          </a:r>
          <a:endParaRPr lang="en-US" sz="2500" kern="1200"/>
        </a:p>
      </dsp:txBody>
      <dsp:txXfrm>
        <a:off x="48547" y="2275169"/>
        <a:ext cx="6193132" cy="897406"/>
      </dsp:txXfrm>
    </dsp:sp>
    <dsp:sp modelId="{FEDA1E6C-77FD-4900-9F81-B141DAEE9732}">
      <dsp:nvSpPr>
        <dsp:cNvPr id="0" name=""/>
        <dsp:cNvSpPr/>
      </dsp:nvSpPr>
      <dsp:spPr>
        <a:xfrm>
          <a:off x="0" y="3293122"/>
          <a:ext cx="6290226" cy="994500"/>
        </a:xfrm>
        <a:prstGeom prst="roundRect">
          <a:avLst/>
        </a:prstGeom>
        <a:gradFill rotWithShape="0">
          <a:gsLst>
            <a:gs pos="0">
              <a:schemeClr val="accent2">
                <a:hueOff val="764751"/>
                <a:satOff val="-1993"/>
                <a:lumOff val="4705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764751"/>
                <a:satOff val="-1993"/>
                <a:lumOff val="4705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Bullying</a:t>
          </a:r>
          <a:endParaRPr lang="en-US" sz="2500" kern="1200"/>
        </a:p>
      </dsp:txBody>
      <dsp:txXfrm>
        <a:off x="48547" y="3341669"/>
        <a:ext cx="6193132" cy="897406"/>
      </dsp:txXfrm>
    </dsp:sp>
    <dsp:sp modelId="{5E71EE74-3126-4C06-B123-CD4E81163110}">
      <dsp:nvSpPr>
        <dsp:cNvPr id="0" name=""/>
        <dsp:cNvSpPr/>
      </dsp:nvSpPr>
      <dsp:spPr>
        <a:xfrm>
          <a:off x="0" y="4359622"/>
          <a:ext cx="6290226" cy="994500"/>
        </a:xfrm>
        <a:prstGeom prst="roundRect">
          <a:avLst/>
        </a:prstGeom>
        <a:gradFill rotWithShape="0">
          <a:gsLst>
            <a:gs pos="0">
              <a:schemeClr val="accent2">
                <a:hueOff val="1019668"/>
                <a:satOff val="-2658"/>
                <a:lumOff val="6274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1019668"/>
                <a:satOff val="-2658"/>
                <a:lumOff val="6274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Drug and alcohol absue</a:t>
          </a:r>
          <a:endParaRPr lang="en-US" sz="2500" kern="1200"/>
        </a:p>
      </dsp:txBody>
      <dsp:txXfrm>
        <a:off x="48547" y="4408169"/>
        <a:ext cx="6193132" cy="8974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5FDE1-6893-4259-95E3-0FA9A9011C7A}">
      <dsp:nvSpPr>
        <dsp:cNvPr id="0" name=""/>
        <dsp:cNvSpPr/>
      </dsp:nvSpPr>
      <dsp:spPr>
        <a:xfrm>
          <a:off x="0" y="433024"/>
          <a:ext cx="6403994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0C2960-3841-4639-9C35-C7E7E60E9140}">
      <dsp:nvSpPr>
        <dsp:cNvPr id="0" name=""/>
        <dsp:cNvSpPr/>
      </dsp:nvSpPr>
      <dsp:spPr>
        <a:xfrm>
          <a:off x="320199" y="108304"/>
          <a:ext cx="4482795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439" tIns="0" rIns="169439" bIns="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Agression</a:t>
          </a:r>
          <a:endParaRPr lang="en-US" sz="2200" kern="1200"/>
        </a:p>
      </dsp:txBody>
      <dsp:txXfrm>
        <a:off x="351902" y="140007"/>
        <a:ext cx="4419389" cy="586034"/>
      </dsp:txXfrm>
    </dsp:sp>
    <dsp:sp modelId="{FD23EEE6-0ADB-42E6-841C-43F2DF25CBF0}">
      <dsp:nvSpPr>
        <dsp:cNvPr id="0" name=""/>
        <dsp:cNvSpPr/>
      </dsp:nvSpPr>
      <dsp:spPr>
        <a:xfrm>
          <a:off x="0" y="1430944"/>
          <a:ext cx="6403994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0B58A3-F2AD-4C2B-BB44-401C8CDEE0AF}">
      <dsp:nvSpPr>
        <dsp:cNvPr id="0" name=""/>
        <dsp:cNvSpPr/>
      </dsp:nvSpPr>
      <dsp:spPr>
        <a:xfrm>
          <a:off x="320199" y="1106224"/>
          <a:ext cx="4482795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439" tIns="0" rIns="169439" bIns="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Difficulty concentrating</a:t>
          </a:r>
          <a:endParaRPr lang="en-US" sz="2200" kern="1200"/>
        </a:p>
      </dsp:txBody>
      <dsp:txXfrm>
        <a:off x="351902" y="1137927"/>
        <a:ext cx="4419389" cy="586034"/>
      </dsp:txXfrm>
    </dsp:sp>
    <dsp:sp modelId="{95BA4157-4BD4-482F-B73D-96ACCFB600E8}">
      <dsp:nvSpPr>
        <dsp:cNvPr id="0" name=""/>
        <dsp:cNvSpPr/>
      </dsp:nvSpPr>
      <dsp:spPr>
        <a:xfrm>
          <a:off x="0" y="2428864"/>
          <a:ext cx="6403994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0ED9C5-4B90-4435-A795-13B4299FA432}">
      <dsp:nvSpPr>
        <dsp:cNvPr id="0" name=""/>
        <dsp:cNvSpPr/>
      </dsp:nvSpPr>
      <dsp:spPr>
        <a:xfrm>
          <a:off x="320199" y="2104144"/>
          <a:ext cx="4482795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439" tIns="0" rIns="169439" bIns="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Tiredness</a:t>
          </a:r>
          <a:endParaRPr lang="en-US" sz="2200" kern="1200"/>
        </a:p>
      </dsp:txBody>
      <dsp:txXfrm>
        <a:off x="351902" y="2135847"/>
        <a:ext cx="4419389" cy="586034"/>
      </dsp:txXfrm>
    </dsp:sp>
    <dsp:sp modelId="{2708A4DB-B0E4-416B-8F83-782950603FB1}">
      <dsp:nvSpPr>
        <dsp:cNvPr id="0" name=""/>
        <dsp:cNvSpPr/>
      </dsp:nvSpPr>
      <dsp:spPr>
        <a:xfrm>
          <a:off x="0" y="3426784"/>
          <a:ext cx="6403994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0B0E9C-2A48-42E6-AFDB-6B6706865B26}">
      <dsp:nvSpPr>
        <dsp:cNvPr id="0" name=""/>
        <dsp:cNvSpPr/>
      </dsp:nvSpPr>
      <dsp:spPr>
        <a:xfrm>
          <a:off x="320199" y="3102064"/>
          <a:ext cx="4482795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439" tIns="0" rIns="169439" bIns="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L</a:t>
          </a:r>
          <a:r>
            <a:rPr lang="en-US" sz="2200" kern="1200"/>
            <a:t>oss of pleasure from interests</a:t>
          </a:r>
        </a:p>
      </dsp:txBody>
      <dsp:txXfrm>
        <a:off x="351902" y="3133767"/>
        <a:ext cx="4419389" cy="586034"/>
      </dsp:txXfrm>
    </dsp:sp>
    <dsp:sp modelId="{C9142E9D-FEA2-4DE6-A840-BFCE7EA5F33E}">
      <dsp:nvSpPr>
        <dsp:cNvPr id="0" name=""/>
        <dsp:cNvSpPr/>
      </dsp:nvSpPr>
      <dsp:spPr>
        <a:xfrm>
          <a:off x="0" y="4424704"/>
          <a:ext cx="6403994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B99232-5BBB-4DBF-B74A-5BE6DAE0B928}">
      <dsp:nvSpPr>
        <dsp:cNvPr id="0" name=""/>
        <dsp:cNvSpPr/>
      </dsp:nvSpPr>
      <dsp:spPr>
        <a:xfrm>
          <a:off x="320199" y="4099984"/>
          <a:ext cx="4482795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9439" tIns="0" rIns="169439" bIns="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S</a:t>
          </a:r>
          <a:r>
            <a:rPr lang="en-US" sz="2200" kern="1200"/>
            <a:t>leep disorder</a:t>
          </a:r>
        </a:p>
      </dsp:txBody>
      <dsp:txXfrm>
        <a:off x="351902" y="4131687"/>
        <a:ext cx="4419389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6FA2B21-3FCD-4721-B95C-427943F61125}" type="datetime1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272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931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6FA2B21-3FCD-4721-B95C-427943F61125}" type="datetime1">
              <a:rPr lang="en-US" smtClean="0"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857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6FA2B21-3FCD-4721-B95C-427943F61125}" type="datetime1">
              <a:rPr lang="en-US" smtClean="0"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421688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6FA2B21-3FCD-4721-B95C-427943F61125}" type="datetime1">
              <a:rPr lang="en-US" smtClean="0"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1571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725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981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5629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6FA2B21-3FCD-4721-B95C-427943F61125}" type="datetime1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9443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2824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6FA2B21-3FCD-4721-B95C-427943F61125}" type="datetime1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010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4997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621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636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389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4338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3281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0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CD9ACDE-8038-488C-AB0C-5FD1A373C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59D89CB-7E49-438B-8BB9-F9CDFA240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4450" y="965200"/>
            <a:ext cx="7372350" cy="3404680"/>
          </a:xfrm>
        </p:spPr>
        <p:txBody>
          <a:bodyPr>
            <a:normAutofit/>
          </a:bodyPr>
          <a:lstStyle/>
          <a:p>
            <a:pPr algn="ctr"/>
            <a:r>
              <a:rPr lang="pl-PL" sz="9600" dirty="0"/>
              <a:t>TEENAGE DEPRESSION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F1A1845-9B2A-4ED6-90B7-64BA91ACB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9650" y="4503908"/>
            <a:ext cx="7372350" cy="1388892"/>
          </a:xfrm>
        </p:spPr>
        <p:txBody>
          <a:bodyPr>
            <a:normAutofit/>
          </a:bodyPr>
          <a:lstStyle/>
          <a:p>
            <a:r>
              <a:rPr lang="pl-PL" dirty="0"/>
              <a:t>HOW MY SCHOOL DEALS THE PROBLEM?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6C2449-5F66-4753-AAA3-4AD81E57A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D0D7273-5B64-4961-B265-440B9FB9E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50"/>
          <a:stretch/>
        </p:blipFill>
        <p:spPr>
          <a:xfrm rot="16200000">
            <a:off x="-1264032" y="2187574"/>
            <a:ext cx="6857999" cy="248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407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03F82F-24FF-405B-B273-838552FE6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5608" y="864668"/>
            <a:ext cx="9615055" cy="1309256"/>
          </a:xfrm>
        </p:spPr>
        <p:txBody>
          <a:bodyPr/>
          <a:lstStyle/>
          <a:p>
            <a:r>
              <a:rPr lang="pl-PL" dirty="0"/>
              <a:t>People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help</a:t>
            </a:r>
            <a:r>
              <a:rPr lang="pl-PL" dirty="0"/>
              <a:t> </a:t>
            </a:r>
            <a:r>
              <a:rPr lang="pl-PL" dirty="0" err="1"/>
              <a:t>students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0EFD0D-E9B1-4D81-A0BD-D1D7D55C0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37460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In my </a:t>
            </a:r>
            <a:r>
              <a:rPr lang="pl-PL" dirty="0" err="1"/>
              <a:t>school</a:t>
            </a:r>
            <a:r>
              <a:rPr lang="pl-PL" dirty="0"/>
              <a:t>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people</a:t>
            </a:r>
            <a:r>
              <a:rPr lang="pl-PL" dirty="0"/>
              <a:t> </a:t>
            </a:r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help</a:t>
            </a:r>
            <a:r>
              <a:rPr lang="pl-PL" dirty="0"/>
              <a:t> </a:t>
            </a:r>
            <a:r>
              <a:rPr lang="pl-PL" dirty="0" err="1"/>
              <a:t>students</a:t>
            </a:r>
            <a:r>
              <a:rPr lang="pl-PL" dirty="0"/>
              <a:t> </a:t>
            </a:r>
            <a:r>
              <a:rPr lang="pl-PL" dirty="0" err="1"/>
              <a:t>overcome</a:t>
            </a:r>
            <a:r>
              <a:rPr lang="pl-PL" dirty="0"/>
              <a:t> </a:t>
            </a:r>
            <a:r>
              <a:rPr lang="pl-PL" dirty="0" err="1"/>
              <a:t>depression</a:t>
            </a:r>
            <a:r>
              <a:rPr lang="pl-PL" dirty="0"/>
              <a:t> as </a:t>
            </a:r>
            <a:r>
              <a:rPr lang="pl-PL" dirty="0" err="1"/>
              <a:t>well</a:t>
            </a:r>
            <a:r>
              <a:rPr lang="pl-PL" dirty="0"/>
              <a:t> as </a:t>
            </a:r>
            <a:r>
              <a:rPr lang="pl-PL" dirty="0" err="1"/>
              <a:t>other</a:t>
            </a:r>
            <a:r>
              <a:rPr lang="pl-PL" dirty="0"/>
              <a:t> </a:t>
            </a:r>
            <a:r>
              <a:rPr lang="pl-PL" dirty="0" err="1"/>
              <a:t>problems</a:t>
            </a:r>
            <a:r>
              <a:rPr lang="pl-PL" dirty="0"/>
              <a:t>. </a:t>
            </a:r>
            <a:r>
              <a:rPr lang="pl-PL" dirty="0" err="1"/>
              <a:t>Among</a:t>
            </a:r>
            <a:r>
              <a:rPr lang="pl-PL" dirty="0"/>
              <a:t> </a:t>
            </a:r>
            <a:r>
              <a:rPr lang="pl-PL" dirty="0" err="1"/>
              <a:t>them</a:t>
            </a:r>
            <a:r>
              <a:rPr lang="pl-PL" dirty="0"/>
              <a:t> we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distinguished</a:t>
            </a:r>
            <a:r>
              <a:rPr lang="pl-PL" dirty="0"/>
              <a:t>:</a:t>
            </a:r>
          </a:p>
          <a:p>
            <a:r>
              <a:rPr lang="pl-PL" dirty="0"/>
              <a:t> </a:t>
            </a:r>
            <a:r>
              <a:rPr lang="pl-PL" dirty="0" err="1"/>
              <a:t>psychologist</a:t>
            </a:r>
            <a:endParaRPr lang="pl-PL" dirty="0"/>
          </a:p>
          <a:p>
            <a:r>
              <a:rPr lang="pl-PL" dirty="0" err="1"/>
              <a:t>nurse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working</a:t>
            </a:r>
            <a:r>
              <a:rPr lang="pl-PL" dirty="0"/>
              <a:t> </a:t>
            </a:r>
            <a:r>
              <a:rPr lang="pl-PL" dirty="0" err="1"/>
              <a:t>Monday</a:t>
            </a:r>
            <a:r>
              <a:rPr lang="pl-PL" dirty="0"/>
              <a:t> to </a:t>
            </a:r>
            <a:r>
              <a:rPr lang="pl-PL" dirty="0" err="1"/>
              <a:t>Friday</a:t>
            </a:r>
            <a:r>
              <a:rPr lang="pl-PL" dirty="0"/>
              <a:t> </a:t>
            </a:r>
            <a:r>
              <a:rPr lang="pl-PL" dirty="0" err="1"/>
              <a:t>that’s</a:t>
            </a:r>
            <a:r>
              <a:rPr lang="pl-PL" dirty="0"/>
              <a:t> </a:t>
            </a:r>
            <a:r>
              <a:rPr lang="pl-PL" dirty="0" err="1"/>
              <a:t>why</a:t>
            </a:r>
            <a:r>
              <a:rPr lang="pl-PL" dirty="0"/>
              <a:t> </a:t>
            </a:r>
            <a:r>
              <a:rPr lang="pl-PL" dirty="0" err="1"/>
              <a:t>everyone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help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feel</a:t>
            </a:r>
            <a:r>
              <a:rPr lang="pl-PL" dirty="0"/>
              <a:t> the </a:t>
            </a:r>
            <a:r>
              <a:rPr lang="pl-PL" dirty="0" err="1"/>
              <a:t>need</a:t>
            </a:r>
            <a:r>
              <a:rPr lang="pl-PL" dirty="0"/>
              <a:t>. </a:t>
            </a:r>
            <a:r>
              <a:rPr lang="pl-PL" dirty="0" err="1"/>
              <a:t>Moreover</a:t>
            </a:r>
            <a:r>
              <a:rPr lang="pl-PL" dirty="0"/>
              <a:t> my </a:t>
            </a:r>
            <a:r>
              <a:rPr lang="pl-PL" dirty="0" err="1"/>
              <a:t>school</a:t>
            </a:r>
            <a:r>
              <a:rPr lang="pl-PL" dirty="0"/>
              <a:t> </a:t>
            </a:r>
            <a:r>
              <a:rPr lang="pl-PL" dirty="0" err="1"/>
              <a:t>cooperate</a:t>
            </a:r>
            <a:r>
              <a:rPr lang="pl-PL" dirty="0"/>
              <a:t> with </a:t>
            </a:r>
            <a:r>
              <a:rPr lang="pl-PL" dirty="0" err="1"/>
              <a:t>psychological</a:t>
            </a:r>
            <a:r>
              <a:rPr lang="pl-PL" dirty="0"/>
              <a:t> and </a:t>
            </a:r>
            <a:r>
              <a:rPr lang="pl-PL" dirty="0" err="1"/>
              <a:t>pedagogical</a:t>
            </a:r>
            <a:r>
              <a:rPr lang="pl-PL" dirty="0"/>
              <a:t> </a:t>
            </a:r>
            <a:r>
              <a:rPr lang="pl-PL" dirty="0" err="1"/>
              <a:t>counseling</a:t>
            </a:r>
            <a:r>
              <a:rPr lang="pl-PL" dirty="0"/>
              <a:t> </a:t>
            </a:r>
            <a:r>
              <a:rPr lang="pl-PL" dirty="0" err="1"/>
              <a:t>centre</a:t>
            </a:r>
            <a:r>
              <a:rPr lang="pl-PL" dirty="0"/>
              <a:t> in my </a:t>
            </a:r>
            <a:r>
              <a:rPr lang="pl-PL" dirty="0" err="1"/>
              <a:t>town</a:t>
            </a:r>
            <a:r>
              <a:rPr lang="pl-PL" dirty="0"/>
              <a:t> and </a:t>
            </a:r>
            <a:r>
              <a:rPr lang="pl-PL" dirty="0" err="1"/>
              <a:t>doctors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718A7754-10C4-423E-B1C0-6D2CE21D529B}"/>
              </a:ext>
            </a:extLst>
          </p:cNvPr>
          <p:cNvSpPr/>
          <p:nvPr/>
        </p:nvSpPr>
        <p:spPr>
          <a:xfrm>
            <a:off x="406483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C93ECCCC-4E1A-4BE0-B60D-0FCE5B38C6F6}"/>
              </a:ext>
            </a:extLst>
          </p:cNvPr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en-US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1000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ounded Rectangle 14">
            <a:extLst>
              <a:ext uri="{FF2B5EF4-FFF2-40B4-BE49-F238E27FC236}">
                <a16:creationId xmlns:a16="http://schemas.microsoft.com/office/drawing/2014/main" id="{B781DC51-1D15-43A2-AB4F-2051C5F1C4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0"/>
            <a:ext cx="7555992" cy="6858000"/>
          </a:xfrm>
          <a:prstGeom prst="roundRect">
            <a:avLst>
              <a:gd name="adj" fmla="val 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1008B81-C8A4-4EEF-A211-877A35E98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82B94A0-9C04-497F-9F2A-234AC715B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5"/>
          <a:stretch/>
        </p:blipFill>
        <p:spPr>
          <a:xfrm>
            <a:off x="0" y="0"/>
            <a:ext cx="4636008" cy="144145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69CB58F-9DB1-495E-8241-D899410449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5"/>
          <a:stretch/>
        </p:blipFill>
        <p:spPr>
          <a:xfrm>
            <a:off x="0" y="4375150"/>
            <a:ext cx="4636008" cy="248285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41A77834-BC6E-41F8-ACF5-90B77CB88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129" y="314325"/>
            <a:ext cx="4095750" cy="5957359"/>
          </a:xfrm>
        </p:spPr>
        <p:txBody>
          <a:bodyPr>
            <a:normAutofit/>
          </a:bodyPr>
          <a:lstStyle/>
          <a:p>
            <a:pPr algn="ctr"/>
            <a:r>
              <a:rPr lang="pl-PL" sz="5400" dirty="0">
                <a:solidFill>
                  <a:schemeClr val="bg1"/>
                </a:solidFill>
              </a:rPr>
              <a:t>How </a:t>
            </a:r>
            <a:r>
              <a:rPr lang="pl-PL" sz="5400" dirty="0" err="1">
                <a:solidFill>
                  <a:schemeClr val="bg1"/>
                </a:solidFill>
              </a:rPr>
              <a:t>school</a:t>
            </a:r>
            <a:r>
              <a:rPr lang="pl-PL" sz="5400" dirty="0">
                <a:solidFill>
                  <a:schemeClr val="bg1"/>
                </a:solidFill>
              </a:rPr>
              <a:t> </a:t>
            </a:r>
            <a:r>
              <a:rPr lang="pl-PL" sz="5400" dirty="0" err="1">
                <a:solidFill>
                  <a:schemeClr val="bg1"/>
                </a:solidFill>
              </a:rPr>
              <a:t>deals</a:t>
            </a:r>
            <a:r>
              <a:rPr lang="pl-PL" sz="5400" dirty="0">
                <a:solidFill>
                  <a:schemeClr val="bg1"/>
                </a:solidFill>
              </a:rPr>
              <a:t> the problem?</a:t>
            </a:r>
          </a:p>
        </p:txBody>
      </p:sp>
      <p:graphicFrame>
        <p:nvGraphicFramePr>
          <p:cNvPr id="12" name="Symbol zastępczy zawartości 2">
            <a:extLst>
              <a:ext uri="{FF2B5EF4-FFF2-40B4-BE49-F238E27FC236}">
                <a16:creationId xmlns:a16="http://schemas.microsoft.com/office/drawing/2014/main" id="{599D21B9-B9E8-47C6-8643-BA0CE8F998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591268"/>
              </p:ext>
            </p:extLst>
          </p:nvPr>
        </p:nvGraphicFramePr>
        <p:xfrm>
          <a:off x="5279472" y="746125"/>
          <a:ext cx="6290226" cy="5447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17658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6A3F16E-CC60-4737-8CBB-9568A351D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CA7CBBF-3176-423E-8350-23EED932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6393" y="93863"/>
            <a:ext cx="8661782" cy="1729937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STEPS TO PREVENT TEENAGE DEPRESSION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DABE73-66EA-42B0-AB0A-9FB1C0AD7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E6AAA93-EC5F-4241-A5A3-7E599ABC0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50"/>
          <a:stretch/>
        </p:blipFill>
        <p:spPr>
          <a:xfrm rot="16200000">
            <a:off x="-1264032" y="2187574"/>
            <a:ext cx="6857999" cy="2482850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BD3F8D-1BBE-40DD-A89F-4800916E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8621" y="2086252"/>
            <a:ext cx="8176334" cy="4536490"/>
          </a:xfrm>
        </p:spPr>
        <p:txBody>
          <a:bodyPr>
            <a:normAutofit/>
          </a:bodyPr>
          <a:lstStyle/>
          <a:p>
            <a:r>
              <a:rPr lang="pl-PL" sz="2000" dirty="0"/>
              <a:t>I</a:t>
            </a:r>
            <a:r>
              <a:rPr lang="en-US" sz="2000" dirty="0"/>
              <a:t>n my school, teachers undergo training regarding depression among young people and how to react to it. Talks on this subject are also conducted with the tutor.</a:t>
            </a:r>
            <a:endParaRPr lang="pl-PL" sz="2000" dirty="0"/>
          </a:p>
          <a:p>
            <a:endParaRPr lang="pl-PL" sz="2000" dirty="0"/>
          </a:p>
          <a:p>
            <a:endParaRPr lang="pl-PL" sz="2000" b="1" dirty="0"/>
          </a:p>
        </p:txBody>
      </p:sp>
      <p:pic>
        <p:nvPicPr>
          <p:cNvPr id="3076" name="Picture 4" descr="Znalezione obrazy dla zapytania: depresja wśród młodzieży">
            <a:extLst>
              <a:ext uri="{FF2B5EF4-FFF2-40B4-BE49-F238E27FC236}">
                <a16:creationId xmlns:a16="http://schemas.microsoft.com/office/drawing/2014/main" id="{2C8FB348-49C2-4DF0-A560-BDEE97A8C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4" y="3170882"/>
            <a:ext cx="4314825" cy="3451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3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ounded Rectangle 14">
            <a:extLst>
              <a:ext uri="{FF2B5EF4-FFF2-40B4-BE49-F238E27FC236}">
                <a16:creationId xmlns:a16="http://schemas.microsoft.com/office/drawing/2014/main" id="{B781DC51-1D15-43A2-AB4F-2051C5F1C4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0"/>
            <a:ext cx="7555992" cy="6858000"/>
          </a:xfrm>
          <a:prstGeom prst="roundRect">
            <a:avLst>
              <a:gd name="adj" fmla="val 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1008B81-C8A4-4EEF-A211-877A35E98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82B94A0-9C04-497F-9F2A-234AC715B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5"/>
          <a:stretch/>
        </p:blipFill>
        <p:spPr>
          <a:xfrm>
            <a:off x="0" y="0"/>
            <a:ext cx="4636008" cy="144145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69CB58F-9DB1-495E-8241-D899410449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5"/>
          <a:stretch/>
        </p:blipFill>
        <p:spPr>
          <a:xfrm>
            <a:off x="0" y="4375150"/>
            <a:ext cx="4636008" cy="248285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F286979C-DB3E-47A7-85C8-91364EFC7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066163"/>
            <a:ext cx="3306744" cy="5148371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Causes of depression among teenagers</a:t>
            </a:r>
            <a:endParaRPr lang="pl-PL">
              <a:solidFill>
                <a:schemeClr val="bg1"/>
              </a:solidFill>
            </a:endParaRPr>
          </a:p>
        </p:txBody>
      </p:sp>
      <p:graphicFrame>
        <p:nvGraphicFramePr>
          <p:cNvPr id="14" name="Symbol zastępczy zawartości 2">
            <a:extLst>
              <a:ext uri="{FF2B5EF4-FFF2-40B4-BE49-F238E27FC236}">
                <a16:creationId xmlns:a16="http://schemas.microsoft.com/office/drawing/2014/main" id="{B89EF376-B9BD-4AAE-9F1D-37173495AA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548695"/>
              </p:ext>
            </p:extLst>
          </p:nvPr>
        </p:nvGraphicFramePr>
        <p:xfrm>
          <a:off x="5279472" y="746125"/>
          <a:ext cx="6290226" cy="5447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60149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2">
            <a:extLst>
              <a:ext uri="{FF2B5EF4-FFF2-40B4-BE49-F238E27FC236}">
                <a16:creationId xmlns:a16="http://schemas.microsoft.com/office/drawing/2014/main" id="{8F6538AB-4B84-4D7A-BE7C-273BC7B5F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4">
            <a:extLst>
              <a:ext uri="{FF2B5EF4-FFF2-40B4-BE49-F238E27FC236}">
                <a16:creationId xmlns:a16="http://schemas.microsoft.com/office/drawing/2014/main" id="{01E03986-69AA-486A-86D9-6B02E48BA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2766A3F6-4B4C-4082-858E-9D54B21FA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838201"/>
            <a:ext cx="3800475" cy="5376334"/>
          </a:xfrm>
        </p:spPr>
        <p:txBody>
          <a:bodyPr>
            <a:normAutofit/>
          </a:bodyPr>
          <a:lstStyle/>
          <a:p>
            <a:pPr algn="ctr"/>
            <a:r>
              <a:rPr lang="pl-PL" sz="4400" dirty="0"/>
              <a:t>DEPRESSIVE SYMPTOMS</a:t>
            </a:r>
          </a:p>
        </p:txBody>
      </p:sp>
      <p:graphicFrame>
        <p:nvGraphicFramePr>
          <p:cNvPr id="18" name="Symbol zastępczy zawartości 2">
            <a:extLst>
              <a:ext uri="{FF2B5EF4-FFF2-40B4-BE49-F238E27FC236}">
                <a16:creationId xmlns:a16="http://schemas.microsoft.com/office/drawing/2014/main" id="{B3C0D843-F6F8-426D-AEED-A8C9BA175C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925725"/>
              </p:ext>
            </p:extLst>
          </p:nvPr>
        </p:nvGraphicFramePr>
        <p:xfrm>
          <a:off x="4678344" y="1127125"/>
          <a:ext cx="6403994" cy="5087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24710150"/>
      </p:ext>
    </p:extLst>
  </p:cSld>
  <p:clrMapOvr>
    <a:masterClrMapping/>
  </p:clrMapOvr>
</p:sld>
</file>

<file path=ppt/theme/theme1.xml><?xml version="1.0" encoding="utf-8"?>
<a:theme xmlns:a="http://schemas.openxmlformats.org/drawingml/2006/main" name="Para">
  <a:themeElements>
    <a:clrScheme name="Par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Par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225</Words>
  <Application>Microsoft Macintosh PowerPoint</Application>
  <PresentationFormat>Panoramiczny</PresentationFormat>
  <Paragraphs>30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Para</vt:lpstr>
      <vt:lpstr>TEENAGE DEPRESSION</vt:lpstr>
      <vt:lpstr>People who can help students</vt:lpstr>
      <vt:lpstr>How school deals the problem?</vt:lpstr>
      <vt:lpstr>STEPS TO PREVENT TEENAGE DEPRESSION</vt:lpstr>
      <vt:lpstr>Causes of depression among teenagers</vt:lpstr>
      <vt:lpstr>DEPRESSIVE SYMPTOMS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TEENAGE DEPRESSION</dc:title>
  <dc:creator>Student 242516</dc:creator>
  <cp:lastModifiedBy>Pawel Posnik</cp:lastModifiedBy>
  <cp:revision>1</cp:revision>
  <dcterms:created xsi:type="dcterms:W3CDTF">2020-03-08T19:01:11Z</dcterms:created>
  <dcterms:modified xsi:type="dcterms:W3CDTF">2020-03-08T23:14:51Z</dcterms:modified>
</cp:coreProperties>
</file>