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0080625" cy="7559675"/>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3"/>
  </p:normalViewPr>
  <p:slideViewPr>
    <p:cSldViewPr snapToGrid="0" snapToObjects="1">
      <p:cViewPr varScale="1">
        <p:scale>
          <a:sx n="98" d="100"/>
          <a:sy n="98" d="100"/>
        </p:scale>
        <p:origin x="17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AD26FA3C-93A5-1849-BC34-42E652EB71DF}"/>
              </a:ext>
            </a:extLst>
          </p:cNvPr>
          <p:cNvSpPr txBox="1">
            <a:spLocks noGrp="1"/>
          </p:cNvSpPr>
          <p:nvPr>
            <p:ph type="hdr" sz="quarter"/>
          </p:nvPr>
        </p:nvSpPr>
        <p:spPr>
          <a:xfrm>
            <a:off x="0" y="0"/>
            <a:ext cx="3280680" cy="534240"/>
          </a:xfrm>
          <a:prstGeom prst="rect">
            <a:avLst/>
          </a:prstGeom>
          <a:noFill/>
          <a:ln>
            <a:noFill/>
          </a:ln>
        </p:spPr>
        <p:txBody>
          <a:bodyPr wrap="none" lIns="90000" tIns="45000" rIns="90000" bIns="45000" anchorCtr="0" compatLnSpc="0">
            <a:noAutofit/>
          </a:bodyPr>
          <a:lstStyle/>
          <a:p>
            <a:pPr marL="0" marR="0" lvl="0" indent="0" hangingPunct="0">
              <a:lnSpc>
                <a:spcPct val="100000"/>
              </a:lnSpc>
              <a:spcBef>
                <a:spcPts val="0"/>
              </a:spcBef>
              <a:spcAft>
                <a:spcPts val="0"/>
              </a:spcAft>
              <a:buNone/>
              <a:tabLst/>
              <a:defRPr sz="1400"/>
            </a:pPr>
            <a:endParaRPr lang="pl-PL" sz="1400" b="0" i="0" u="none" strike="noStrike" kern="1200" cap="none">
              <a:ln>
                <a:noFill/>
              </a:ln>
              <a:latin typeface="Liberation Sans" pitchFamily="18"/>
              <a:ea typeface="Microsoft YaHei" pitchFamily="2"/>
              <a:cs typeface="Lucida Sans" pitchFamily="2"/>
            </a:endParaRPr>
          </a:p>
        </p:txBody>
      </p:sp>
      <p:sp>
        <p:nvSpPr>
          <p:cNvPr id="3" name="Symbol zastępczy daty 2">
            <a:extLst>
              <a:ext uri="{FF2B5EF4-FFF2-40B4-BE49-F238E27FC236}">
                <a16:creationId xmlns:a16="http://schemas.microsoft.com/office/drawing/2014/main" id="{EE9A6C6E-CD1F-A540-A78F-F8597A843AE4}"/>
              </a:ext>
            </a:extLst>
          </p:cNvPr>
          <p:cNvSpPr txBox="1">
            <a:spLocks noGrp="1"/>
          </p:cNvSpPr>
          <p:nvPr>
            <p:ph type="dt" sz="quarter" idx="1"/>
          </p:nvPr>
        </p:nvSpPr>
        <p:spPr>
          <a:xfrm>
            <a:off x="4278960" y="0"/>
            <a:ext cx="3280680" cy="534240"/>
          </a:xfrm>
          <a:prstGeom prst="rect">
            <a:avLst/>
          </a:prstGeom>
          <a:noFill/>
          <a:ln>
            <a:noFill/>
          </a:ln>
        </p:spPr>
        <p:txBody>
          <a:bodyPr wrap="none" lIns="90000" tIns="45000" rIns="90000" bIns="45000" anchorCtr="0" compatLnSpc="0">
            <a:noAutofit/>
          </a:bodyPr>
          <a:lstStyle/>
          <a:p>
            <a:pPr marL="0" marR="0" lvl="0" indent="0" algn="r" hangingPunct="0">
              <a:lnSpc>
                <a:spcPct val="100000"/>
              </a:lnSpc>
              <a:spcBef>
                <a:spcPts val="0"/>
              </a:spcBef>
              <a:spcAft>
                <a:spcPts val="0"/>
              </a:spcAft>
              <a:buNone/>
              <a:tabLst/>
              <a:defRPr sz="1400"/>
            </a:pPr>
            <a:endParaRPr lang="pl-PL" sz="1400" b="0" i="0" u="none" strike="noStrike" kern="1200" cap="none">
              <a:ln>
                <a:noFill/>
              </a:ln>
              <a:latin typeface="Liberation Sans" pitchFamily="18"/>
              <a:ea typeface="Microsoft YaHei" pitchFamily="2"/>
              <a:cs typeface="Lucida Sans" pitchFamily="2"/>
            </a:endParaRPr>
          </a:p>
        </p:txBody>
      </p:sp>
      <p:sp>
        <p:nvSpPr>
          <p:cNvPr id="4" name="Symbol zastępczy stopki 3">
            <a:extLst>
              <a:ext uri="{FF2B5EF4-FFF2-40B4-BE49-F238E27FC236}">
                <a16:creationId xmlns:a16="http://schemas.microsoft.com/office/drawing/2014/main" id="{5ED56F90-42CB-D945-A1C7-8F47B9414A0B}"/>
              </a:ext>
            </a:extLst>
          </p:cNvPr>
          <p:cNvSpPr txBox="1">
            <a:spLocks noGrp="1"/>
          </p:cNvSpPr>
          <p:nvPr>
            <p:ph type="ftr" sz="quarter" idx="2"/>
          </p:nvPr>
        </p:nvSpPr>
        <p:spPr>
          <a:xfrm>
            <a:off x="0" y="10157400"/>
            <a:ext cx="3280680" cy="534240"/>
          </a:xfrm>
          <a:prstGeom prst="rect">
            <a:avLst/>
          </a:prstGeom>
          <a:noFill/>
          <a:ln>
            <a:noFill/>
          </a:ln>
        </p:spPr>
        <p:txBody>
          <a:bodyPr wrap="none" lIns="90000" tIns="45000" rIns="90000" bIns="45000" anchor="b" anchorCtr="0" compatLnSpc="0">
            <a:noAutofit/>
          </a:bodyPr>
          <a:lstStyle/>
          <a:p>
            <a:pPr marL="0" marR="0" lvl="0" indent="0" hangingPunct="0">
              <a:lnSpc>
                <a:spcPct val="100000"/>
              </a:lnSpc>
              <a:spcBef>
                <a:spcPts val="0"/>
              </a:spcBef>
              <a:spcAft>
                <a:spcPts val="0"/>
              </a:spcAft>
              <a:buNone/>
              <a:tabLst/>
              <a:defRPr sz="1400"/>
            </a:pPr>
            <a:endParaRPr lang="pl-PL" sz="1400" b="0" i="0" u="none" strike="noStrike" kern="1200" cap="none">
              <a:ln>
                <a:noFill/>
              </a:ln>
              <a:latin typeface="Liberation Sans" pitchFamily="18"/>
              <a:ea typeface="Microsoft YaHei" pitchFamily="2"/>
              <a:cs typeface="Lucida Sans" pitchFamily="2"/>
            </a:endParaRPr>
          </a:p>
        </p:txBody>
      </p:sp>
      <p:sp>
        <p:nvSpPr>
          <p:cNvPr id="5" name="Symbol zastępczy numeru slajdu 4">
            <a:extLst>
              <a:ext uri="{FF2B5EF4-FFF2-40B4-BE49-F238E27FC236}">
                <a16:creationId xmlns:a16="http://schemas.microsoft.com/office/drawing/2014/main" id="{B8BAD3A8-70D4-4C49-8BAF-CE650B1AAB8A}"/>
              </a:ext>
            </a:extLst>
          </p:cNvPr>
          <p:cNvSpPr txBox="1">
            <a:spLocks noGrp="1"/>
          </p:cNvSpPr>
          <p:nvPr>
            <p:ph type="sldNum" sz="quarter" idx="3"/>
          </p:nvPr>
        </p:nvSpPr>
        <p:spPr>
          <a:xfrm>
            <a:off x="4278960" y="10157400"/>
            <a:ext cx="3280680" cy="534240"/>
          </a:xfrm>
          <a:prstGeom prst="rect">
            <a:avLst/>
          </a:prstGeom>
          <a:noFill/>
          <a:ln>
            <a:noFill/>
          </a:ln>
        </p:spPr>
        <p:txBody>
          <a:bodyPr wrap="none" lIns="90000" tIns="45000" rIns="90000" bIns="45000" anchor="b" anchorCtr="0" compatLnSpc="0">
            <a:noAutofit/>
          </a:bodyPr>
          <a:lstStyle/>
          <a:p>
            <a:pPr marL="0" marR="0" lvl="0" indent="0" algn="r" hangingPunct="0">
              <a:lnSpc>
                <a:spcPct val="100000"/>
              </a:lnSpc>
              <a:spcBef>
                <a:spcPts val="0"/>
              </a:spcBef>
              <a:spcAft>
                <a:spcPts val="0"/>
              </a:spcAft>
              <a:buNone/>
              <a:tabLst/>
              <a:defRPr sz="1400"/>
            </a:pPr>
            <a:fld id="{E103A9F3-B9A2-9945-B4E7-59C43E0FAED3}" type="slidenum">
              <a:t>‹#›</a:t>
            </a:fld>
            <a:endParaRPr lang="pl-PL" sz="1400" b="0" i="0" u="none" strike="noStrike" kern="1200" cap="none">
              <a:ln>
                <a:noFill/>
              </a:ln>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267573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272A749-DFF1-AD44-98C8-E28BF2AAF7A8}"/>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ymbol zastępczy notatek 2">
            <a:extLst>
              <a:ext uri="{FF2B5EF4-FFF2-40B4-BE49-F238E27FC236}">
                <a16:creationId xmlns:a16="http://schemas.microsoft.com/office/drawing/2014/main" id="{2DB4BA9C-19A4-1641-B4F6-7C9F40ED79E5}"/>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pl-PL"/>
          </a:p>
        </p:txBody>
      </p:sp>
      <p:sp>
        <p:nvSpPr>
          <p:cNvPr id="4" name="Symbol zastępczy nagłówka 3">
            <a:extLst>
              <a:ext uri="{FF2B5EF4-FFF2-40B4-BE49-F238E27FC236}">
                <a16:creationId xmlns:a16="http://schemas.microsoft.com/office/drawing/2014/main" id="{E4236076-CADA-794A-8BDE-FB5B2013536A}"/>
              </a:ext>
            </a:extLst>
          </p:cNvPr>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hangingPunct="0">
              <a:buNone/>
              <a:tabLst/>
              <a:defRPr lang="pl-PL" sz="1400" kern="1200">
                <a:latin typeface="Liberation Serif" pitchFamily="18"/>
                <a:ea typeface="Segoe UI" pitchFamily="2"/>
                <a:cs typeface="Tahoma" pitchFamily="2"/>
              </a:defRPr>
            </a:lvl1pPr>
          </a:lstStyle>
          <a:p>
            <a:pPr lvl="0"/>
            <a:endParaRPr lang="pl-PL"/>
          </a:p>
        </p:txBody>
      </p:sp>
      <p:sp>
        <p:nvSpPr>
          <p:cNvPr id="5" name="Symbol zastępczy daty 4">
            <a:extLst>
              <a:ext uri="{FF2B5EF4-FFF2-40B4-BE49-F238E27FC236}">
                <a16:creationId xmlns:a16="http://schemas.microsoft.com/office/drawing/2014/main" id="{4EB73B4F-C6B4-7848-9D8C-5A2DA798DCAB}"/>
              </a:ext>
            </a:extLst>
          </p:cNvPr>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hangingPunct="0">
              <a:buNone/>
              <a:tabLst/>
              <a:defRPr lang="pl-PL" sz="1400" kern="1200">
                <a:latin typeface="Liberation Serif" pitchFamily="18"/>
                <a:ea typeface="Segoe UI" pitchFamily="2"/>
                <a:cs typeface="Tahoma" pitchFamily="2"/>
              </a:defRPr>
            </a:lvl1pPr>
          </a:lstStyle>
          <a:p>
            <a:pPr lvl="0"/>
            <a:endParaRPr lang="pl-PL"/>
          </a:p>
        </p:txBody>
      </p:sp>
      <p:sp>
        <p:nvSpPr>
          <p:cNvPr id="6" name="Symbol zastępczy stopki 5">
            <a:extLst>
              <a:ext uri="{FF2B5EF4-FFF2-40B4-BE49-F238E27FC236}">
                <a16:creationId xmlns:a16="http://schemas.microsoft.com/office/drawing/2014/main" id="{1CC22262-8CC8-FC4A-A078-6F2705B8545A}"/>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hangingPunct="0">
              <a:buNone/>
              <a:tabLst/>
              <a:defRPr lang="pl-PL" sz="1400" kern="1200">
                <a:latin typeface="Liberation Serif" pitchFamily="18"/>
                <a:ea typeface="Segoe UI" pitchFamily="2"/>
                <a:cs typeface="Tahoma" pitchFamily="2"/>
              </a:defRPr>
            </a:lvl1pPr>
          </a:lstStyle>
          <a:p>
            <a:pPr lvl="0"/>
            <a:endParaRPr lang="pl-PL"/>
          </a:p>
        </p:txBody>
      </p:sp>
      <p:sp>
        <p:nvSpPr>
          <p:cNvPr id="7" name="Symbol zastępczy numeru slajdu 6">
            <a:extLst>
              <a:ext uri="{FF2B5EF4-FFF2-40B4-BE49-F238E27FC236}">
                <a16:creationId xmlns:a16="http://schemas.microsoft.com/office/drawing/2014/main" id="{DE083635-3850-8B49-B404-1ED9E5E9CB79}"/>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hangingPunct="0">
              <a:buNone/>
              <a:tabLst/>
              <a:defRPr lang="pl-PL" sz="1400" kern="1200">
                <a:latin typeface="Liberation Serif" pitchFamily="18"/>
                <a:ea typeface="Segoe UI" pitchFamily="2"/>
                <a:cs typeface="Tahoma" pitchFamily="2"/>
              </a:defRPr>
            </a:lvl1pPr>
          </a:lstStyle>
          <a:p>
            <a:pPr lvl="0"/>
            <a:fld id="{89828168-9F7E-2F41-8402-C92237BF9CB3}" type="slidenum">
              <a:t>‹#›</a:t>
            </a:fld>
            <a:endParaRPr lang="pl-PL"/>
          </a:p>
        </p:txBody>
      </p:sp>
    </p:spTree>
    <p:extLst>
      <p:ext uri="{BB962C8B-B14F-4D97-AF65-F5344CB8AC3E}">
        <p14:creationId xmlns:p14="http://schemas.microsoft.com/office/powerpoint/2010/main" val="1720314735"/>
      </p:ext>
    </p:extLst>
  </p:cSld>
  <p:clrMap bg1="lt1" tx1="dk1" bg2="lt2" tx2="dk2" accent1="accent1" accent2="accent2" accent3="accent3" accent4="accent4" accent5="accent5" accent6="accent6" hlink="hlink" folHlink="folHlink"/>
  <p:notesStyle>
    <a:lvl1pPr marL="216000" marR="0" indent="-216000" hangingPunct="0">
      <a:tabLst/>
      <a:defRPr lang="pl-PL"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B99D1F56-716F-4245-9E18-65B233EEE166}"/>
              </a:ext>
            </a:extLst>
          </p:cNvPr>
          <p:cNvSpPr txBox="1">
            <a:spLocks noGrp="1"/>
          </p:cNvSpPr>
          <p:nvPr>
            <p:ph type="sldNum" sz="quarter" idx="5"/>
          </p:nvPr>
        </p:nvSpPr>
        <p:spPr>
          <a:ln/>
        </p:spPr>
        <p:txBody>
          <a:bodyPr lIns="0" tIns="0" rIns="0" bIns="0" anchor="b" anchorCtr="0">
            <a:noAutofit/>
          </a:bodyPr>
          <a:lstStyle/>
          <a:p>
            <a:pPr lvl="0"/>
            <a:fld id="{5A15D6BA-14F3-1D42-A468-F616FEDE9A64}" type="slidenum">
              <a:t>1</a:t>
            </a:fld>
            <a:endParaRPr lang="pl-PL"/>
          </a:p>
        </p:txBody>
      </p:sp>
      <p:sp>
        <p:nvSpPr>
          <p:cNvPr id="2" name="Symbol zastępczy obrazu slajdu 1">
            <a:extLst>
              <a:ext uri="{FF2B5EF4-FFF2-40B4-BE49-F238E27FC236}">
                <a16:creationId xmlns:a16="http://schemas.microsoft.com/office/drawing/2014/main" id="{3D8BD015-3764-4945-BB57-3F13950FD37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557E7802-AFFB-A942-9964-AC9510780E8A}"/>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6147556C-ED53-4946-A035-F98AE03532A1}"/>
              </a:ext>
            </a:extLst>
          </p:cNvPr>
          <p:cNvSpPr txBox="1">
            <a:spLocks noGrp="1"/>
          </p:cNvSpPr>
          <p:nvPr>
            <p:ph type="sldNum" sz="quarter" idx="5"/>
          </p:nvPr>
        </p:nvSpPr>
        <p:spPr>
          <a:ln/>
        </p:spPr>
        <p:txBody>
          <a:bodyPr lIns="0" tIns="0" rIns="0" bIns="0" anchor="b" anchorCtr="0">
            <a:noAutofit/>
          </a:bodyPr>
          <a:lstStyle/>
          <a:p>
            <a:pPr lvl="0"/>
            <a:fld id="{05BD7CB0-A13D-E747-AE05-EA090104189F}" type="slidenum">
              <a:t>10</a:t>
            </a:fld>
            <a:endParaRPr lang="pl-PL"/>
          </a:p>
        </p:txBody>
      </p:sp>
      <p:sp>
        <p:nvSpPr>
          <p:cNvPr id="2" name="Symbol zastępczy obrazu slajdu 1">
            <a:extLst>
              <a:ext uri="{FF2B5EF4-FFF2-40B4-BE49-F238E27FC236}">
                <a16:creationId xmlns:a16="http://schemas.microsoft.com/office/drawing/2014/main" id="{E771DD6E-F366-064A-AD02-6A2DA078462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B9E5B392-96ED-F440-A863-5932150B6480}"/>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69315187-DFBC-7B4B-8E79-D7B76D3A3E12}"/>
              </a:ext>
            </a:extLst>
          </p:cNvPr>
          <p:cNvSpPr txBox="1">
            <a:spLocks noGrp="1"/>
          </p:cNvSpPr>
          <p:nvPr>
            <p:ph type="sldNum" sz="quarter" idx="5"/>
          </p:nvPr>
        </p:nvSpPr>
        <p:spPr>
          <a:ln/>
        </p:spPr>
        <p:txBody>
          <a:bodyPr lIns="0" tIns="0" rIns="0" bIns="0" anchor="b" anchorCtr="0">
            <a:noAutofit/>
          </a:bodyPr>
          <a:lstStyle/>
          <a:p>
            <a:pPr lvl="0"/>
            <a:fld id="{F8167CB3-D33F-4E47-8D9D-04D671CBCD30}" type="slidenum">
              <a:t>11</a:t>
            </a:fld>
            <a:endParaRPr lang="pl-PL"/>
          </a:p>
        </p:txBody>
      </p:sp>
      <p:sp>
        <p:nvSpPr>
          <p:cNvPr id="2" name="Symbol zastępczy obrazu slajdu 1">
            <a:extLst>
              <a:ext uri="{FF2B5EF4-FFF2-40B4-BE49-F238E27FC236}">
                <a16:creationId xmlns:a16="http://schemas.microsoft.com/office/drawing/2014/main" id="{B712B329-D3A3-E644-A832-72E00ABB8C09}"/>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1FA97EB0-4346-D047-B935-C4ADC3BA6A5C}"/>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4DF56D0E-14E8-BE45-8F18-313A60D01163}"/>
              </a:ext>
            </a:extLst>
          </p:cNvPr>
          <p:cNvSpPr txBox="1">
            <a:spLocks noGrp="1"/>
          </p:cNvSpPr>
          <p:nvPr>
            <p:ph type="sldNum" sz="quarter" idx="5"/>
          </p:nvPr>
        </p:nvSpPr>
        <p:spPr>
          <a:ln/>
        </p:spPr>
        <p:txBody>
          <a:bodyPr lIns="0" tIns="0" rIns="0" bIns="0" anchor="b" anchorCtr="0">
            <a:noAutofit/>
          </a:bodyPr>
          <a:lstStyle/>
          <a:p>
            <a:pPr lvl="0"/>
            <a:fld id="{00288D91-8D1A-064D-9F61-B2C249AF372E}" type="slidenum">
              <a:t>12</a:t>
            </a:fld>
            <a:endParaRPr lang="pl-PL"/>
          </a:p>
        </p:txBody>
      </p:sp>
      <p:sp>
        <p:nvSpPr>
          <p:cNvPr id="2" name="Symbol zastępczy obrazu slajdu 1">
            <a:extLst>
              <a:ext uri="{FF2B5EF4-FFF2-40B4-BE49-F238E27FC236}">
                <a16:creationId xmlns:a16="http://schemas.microsoft.com/office/drawing/2014/main" id="{B0869991-BF06-2144-B78D-C7D16040DB1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48EC59A8-7FD4-7C41-AEDD-7D97AED5066D}"/>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36C709D2-E8CB-FB4E-8D16-ACBAEB0D5720}"/>
              </a:ext>
            </a:extLst>
          </p:cNvPr>
          <p:cNvSpPr txBox="1">
            <a:spLocks noGrp="1"/>
          </p:cNvSpPr>
          <p:nvPr>
            <p:ph type="sldNum" sz="quarter" idx="5"/>
          </p:nvPr>
        </p:nvSpPr>
        <p:spPr>
          <a:ln/>
        </p:spPr>
        <p:txBody>
          <a:bodyPr lIns="0" tIns="0" rIns="0" bIns="0" anchor="b" anchorCtr="0">
            <a:noAutofit/>
          </a:bodyPr>
          <a:lstStyle/>
          <a:p>
            <a:pPr lvl="0"/>
            <a:fld id="{C170FB60-AC71-284A-A3B3-7A7AE0BFEBBE}" type="slidenum">
              <a:t>13</a:t>
            </a:fld>
            <a:endParaRPr lang="pl-PL"/>
          </a:p>
        </p:txBody>
      </p:sp>
      <p:sp>
        <p:nvSpPr>
          <p:cNvPr id="2" name="Symbol zastępczy obrazu slajdu 1">
            <a:extLst>
              <a:ext uri="{FF2B5EF4-FFF2-40B4-BE49-F238E27FC236}">
                <a16:creationId xmlns:a16="http://schemas.microsoft.com/office/drawing/2014/main" id="{D259203F-DB2F-5F49-AF7A-E569633B36C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71FEE6C0-7199-2242-9B1A-CD57E3FC8CAD}"/>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0BC05EB3-A2A6-D14A-AE69-C675E171B902}"/>
              </a:ext>
            </a:extLst>
          </p:cNvPr>
          <p:cNvSpPr txBox="1">
            <a:spLocks noGrp="1"/>
          </p:cNvSpPr>
          <p:nvPr>
            <p:ph type="sldNum" sz="quarter" idx="5"/>
          </p:nvPr>
        </p:nvSpPr>
        <p:spPr>
          <a:ln/>
        </p:spPr>
        <p:txBody>
          <a:bodyPr lIns="0" tIns="0" rIns="0" bIns="0" anchor="b" anchorCtr="0">
            <a:noAutofit/>
          </a:bodyPr>
          <a:lstStyle/>
          <a:p>
            <a:pPr lvl="0"/>
            <a:fld id="{DC7D1149-C297-A546-98E8-FA63A6D75FB3}" type="slidenum">
              <a:t>14</a:t>
            </a:fld>
            <a:endParaRPr lang="pl-PL"/>
          </a:p>
        </p:txBody>
      </p:sp>
      <p:sp>
        <p:nvSpPr>
          <p:cNvPr id="2" name="Symbol zastępczy obrazu slajdu 1">
            <a:extLst>
              <a:ext uri="{FF2B5EF4-FFF2-40B4-BE49-F238E27FC236}">
                <a16:creationId xmlns:a16="http://schemas.microsoft.com/office/drawing/2014/main" id="{EF057655-CF6D-744F-86DE-E45E314B3EB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3F614D93-DC67-514E-8CC8-A6184CE815F5}"/>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C192FA21-69EC-E64B-908C-93149114BCC1}"/>
              </a:ext>
            </a:extLst>
          </p:cNvPr>
          <p:cNvSpPr txBox="1">
            <a:spLocks noGrp="1"/>
          </p:cNvSpPr>
          <p:nvPr>
            <p:ph type="sldNum" sz="quarter" idx="5"/>
          </p:nvPr>
        </p:nvSpPr>
        <p:spPr>
          <a:ln/>
        </p:spPr>
        <p:txBody>
          <a:bodyPr lIns="0" tIns="0" rIns="0" bIns="0" anchor="b" anchorCtr="0">
            <a:noAutofit/>
          </a:bodyPr>
          <a:lstStyle/>
          <a:p>
            <a:pPr lvl="0"/>
            <a:fld id="{621B3874-2A0B-7043-A7C8-7691AC91C099}" type="slidenum">
              <a:t>15</a:t>
            </a:fld>
            <a:endParaRPr lang="pl-PL"/>
          </a:p>
        </p:txBody>
      </p:sp>
      <p:sp>
        <p:nvSpPr>
          <p:cNvPr id="2" name="Symbol zastępczy obrazu slajdu 1">
            <a:extLst>
              <a:ext uri="{FF2B5EF4-FFF2-40B4-BE49-F238E27FC236}">
                <a16:creationId xmlns:a16="http://schemas.microsoft.com/office/drawing/2014/main" id="{FF3C7DDF-24DA-4540-A358-EF46B34FE69A}"/>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818F728C-76A2-A745-A983-E117EB75E9A4}"/>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D85A2370-3A91-B74F-8979-9DA36146137E}"/>
              </a:ext>
            </a:extLst>
          </p:cNvPr>
          <p:cNvSpPr txBox="1">
            <a:spLocks noGrp="1"/>
          </p:cNvSpPr>
          <p:nvPr>
            <p:ph type="sldNum" sz="quarter" idx="5"/>
          </p:nvPr>
        </p:nvSpPr>
        <p:spPr>
          <a:ln/>
        </p:spPr>
        <p:txBody>
          <a:bodyPr lIns="0" tIns="0" rIns="0" bIns="0" anchor="b" anchorCtr="0">
            <a:noAutofit/>
          </a:bodyPr>
          <a:lstStyle/>
          <a:p>
            <a:pPr lvl="0"/>
            <a:fld id="{46ED1E59-1BEB-F14C-A646-A74FE810A7F0}" type="slidenum">
              <a:t>16</a:t>
            </a:fld>
            <a:endParaRPr lang="pl-PL"/>
          </a:p>
        </p:txBody>
      </p:sp>
      <p:sp>
        <p:nvSpPr>
          <p:cNvPr id="2" name="Symbol zastępczy obrazu slajdu 1">
            <a:extLst>
              <a:ext uri="{FF2B5EF4-FFF2-40B4-BE49-F238E27FC236}">
                <a16:creationId xmlns:a16="http://schemas.microsoft.com/office/drawing/2014/main" id="{09216A7C-22BB-584F-B424-F529500E6E62}"/>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9C3F0C67-CB8A-2440-BA4F-C244C66BF4B4}"/>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2134E8FE-4651-334E-A002-ACCB10374453}"/>
              </a:ext>
            </a:extLst>
          </p:cNvPr>
          <p:cNvSpPr txBox="1">
            <a:spLocks noGrp="1"/>
          </p:cNvSpPr>
          <p:nvPr>
            <p:ph type="sldNum" sz="quarter" idx="5"/>
          </p:nvPr>
        </p:nvSpPr>
        <p:spPr>
          <a:ln/>
        </p:spPr>
        <p:txBody>
          <a:bodyPr lIns="0" tIns="0" rIns="0" bIns="0" anchor="b" anchorCtr="0">
            <a:noAutofit/>
          </a:bodyPr>
          <a:lstStyle/>
          <a:p>
            <a:pPr lvl="0"/>
            <a:fld id="{6160ECD1-8510-D245-A361-52EC28718BC6}" type="slidenum">
              <a:t>17</a:t>
            </a:fld>
            <a:endParaRPr lang="pl-PL"/>
          </a:p>
        </p:txBody>
      </p:sp>
      <p:sp>
        <p:nvSpPr>
          <p:cNvPr id="2" name="Symbol zastępczy obrazu slajdu 1">
            <a:extLst>
              <a:ext uri="{FF2B5EF4-FFF2-40B4-BE49-F238E27FC236}">
                <a16:creationId xmlns:a16="http://schemas.microsoft.com/office/drawing/2014/main" id="{0D2A7BBE-A5D1-DD41-B863-544C602D7D4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59FE802A-3FA9-D840-BB11-2FD60589DC8B}"/>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E9DBA98E-2161-2C4E-8B57-D3F3437CBC10}"/>
              </a:ext>
            </a:extLst>
          </p:cNvPr>
          <p:cNvSpPr txBox="1">
            <a:spLocks noGrp="1"/>
          </p:cNvSpPr>
          <p:nvPr>
            <p:ph type="sldNum" sz="quarter" idx="5"/>
          </p:nvPr>
        </p:nvSpPr>
        <p:spPr>
          <a:ln/>
        </p:spPr>
        <p:txBody>
          <a:bodyPr lIns="0" tIns="0" rIns="0" bIns="0" anchor="b" anchorCtr="0">
            <a:noAutofit/>
          </a:bodyPr>
          <a:lstStyle/>
          <a:p>
            <a:pPr lvl="0"/>
            <a:fld id="{EE3B7F5A-096D-4249-BF76-0D3BCA1507AE}" type="slidenum">
              <a:t>18</a:t>
            </a:fld>
            <a:endParaRPr lang="pl-PL"/>
          </a:p>
        </p:txBody>
      </p:sp>
      <p:sp>
        <p:nvSpPr>
          <p:cNvPr id="2" name="Symbol zastępczy obrazu slajdu 1">
            <a:extLst>
              <a:ext uri="{FF2B5EF4-FFF2-40B4-BE49-F238E27FC236}">
                <a16:creationId xmlns:a16="http://schemas.microsoft.com/office/drawing/2014/main" id="{F79B926C-B3BC-D644-B09A-F2FA76AFED3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EA324CE0-D215-5640-B46B-0747CAC55F0D}"/>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572969BE-56A0-5441-A8BC-F32E8B5C273B}"/>
              </a:ext>
            </a:extLst>
          </p:cNvPr>
          <p:cNvSpPr txBox="1">
            <a:spLocks noGrp="1"/>
          </p:cNvSpPr>
          <p:nvPr>
            <p:ph type="sldNum" sz="quarter" idx="5"/>
          </p:nvPr>
        </p:nvSpPr>
        <p:spPr>
          <a:ln/>
        </p:spPr>
        <p:txBody>
          <a:bodyPr lIns="0" tIns="0" rIns="0" bIns="0" anchor="b" anchorCtr="0">
            <a:noAutofit/>
          </a:bodyPr>
          <a:lstStyle/>
          <a:p>
            <a:pPr lvl="0"/>
            <a:fld id="{4499FD2E-AD65-7243-9EDF-6C7000F6A889}" type="slidenum">
              <a:t>19</a:t>
            </a:fld>
            <a:endParaRPr lang="pl-PL"/>
          </a:p>
        </p:txBody>
      </p:sp>
      <p:sp>
        <p:nvSpPr>
          <p:cNvPr id="2" name="Symbol zastępczy obrazu slajdu 1">
            <a:extLst>
              <a:ext uri="{FF2B5EF4-FFF2-40B4-BE49-F238E27FC236}">
                <a16:creationId xmlns:a16="http://schemas.microsoft.com/office/drawing/2014/main" id="{0E64D032-42D9-1F4A-846C-4FD837A18EC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B78E3038-545D-E149-AFAD-9AC177EEE495}"/>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2758BAE6-71B9-1245-96A2-9A156B21F431}"/>
              </a:ext>
            </a:extLst>
          </p:cNvPr>
          <p:cNvSpPr txBox="1">
            <a:spLocks noGrp="1"/>
          </p:cNvSpPr>
          <p:nvPr>
            <p:ph type="sldNum" sz="quarter" idx="5"/>
          </p:nvPr>
        </p:nvSpPr>
        <p:spPr>
          <a:ln/>
        </p:spPr>
        <p:txBody>
          <a:bodyPr lIns="0" tIns="0" rIns="0" bIns="0" anchor="b" anchorCtr="0">
            <a:noAutofit/>
          </a:bodyPr>
          <a:lstStyle/>
          <a:p>
            <a:pPr lvl="0"/>
            <a:fld id="{980AF9A8-594E-614F-B371-CD0201C9F017}" type="slidenum">
              <a:t>2</a:t>
            </a:fld>
            <a:endParaRPr lang="pl-PL"/>
          </a:p>
        </p:txBody>
      </p:sp>
      <p:sp>
        <p:nvSpPr>
          <p:cNvPr id="2" name="Symbol zastępczy obrazu slajdu 1">
            <a:extLst>
              <a:ext uri="{FF2B5EF4-FFF2-40B4-BE49-F238E27FC236}">
                <a16:creationId xmlns:a16="http://schemas.microsoft.com/office/drawing/2014/main" id="{43A39238-02C5-E74E-9AA1-DF16EEB73DC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FF4481CE-4472-4B49-9F96-BB22232139F9}"/>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FF714A45-2F4A-7846-9406-9556807EA9F8}"/>
              </a:ext>
            </a:extLst>
          </p:cNvPr>
          <p:cNvSpPr txBox="1">
            <a:spLocks noGrp="1"/>
          </p:cNvSpPr>
          <p:nvPr>
            <p:ph type="sldNum" sz="quarter" idx="5"/>
          </p:nvPr>
        </p:nvSpPr>
        <p:spPr>
          <a:ln/>
        </p:spPr>
        <p:txBody>
          <a:bodyPr lIns="0" tIns="0" rIns="0" bIns="0" anchor="b" anchorCtr="0">
            <a:noAutofit/>
          </a:bodyPr>
          <a:lstStyle/>
          <a:p>
            <a:pPr lvl="0"/>
            <a:fld id="{9B550219-8BC7-1645-98F4-13257BCCBA06}" type="slidenum">
              <a:t>20</a:t>
            </a:fld>
            <a:endParaRPr lang="pl-PL"/>
          </a:p>
        </p:txBody>
      </p:sp>
      <p:sp>
        <p:nvSpPr>
          <p:cNvPr id="2" name="Symbol zastępczy obrazu slajdu 1">
            <a:extLst>
              <a:ext uri="{FF2B5EF4-FFF2-40B4-BE49-F238E27FC236}">
                <a16:creationId xmlns:a16="http://schemas.microsoft.com/office/drawing/2014/main" id="{27E050FC-9B1A-CF43-B966-53446DC621B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61BEFF44-F8F4-1141-90C8-1A3136121A0D}"/>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F2BD4CDE-F133-274D-8EA9-E39BC4366D5C}"/>
              </a:ext>
            </a:extLst>
          </p:cNvPr>
          <p:cNvSpPr txBox="1">
            <a:spLocks noGrp="1"/>
          </p:cNvSpPr>
          <p:nvPr>
            <p:ph type="sldNum" sz="quarter" idx="5"/>
          </p:nvPr>
        </p:nvSpPr>
        <p:spPr>
          <a:ln/>
        </p:spPr>
        <p:txBody>
          <a:bodyPr lIns="0" tIns="0" rIns="0" bIns="0" anchor="b" anchorCtr="0">
            <a:noAutofit/>
          </a:bodyPr>
          <a:lstStyle/>
          <a:p>
            <a:pPr lvl="0"/>
            <a:fld id="{8E809D06-9CA5-9D44-8265-C6EEC69D5F47}" type="slidenum">
              <a:t>3</a:t>
            </a:fld>
            <a:endParaRPr lang="pl-PL"/>
          </a:p>
        </p:txBody>
      </p:sp>
      <p:sp>
        <p:nvSpPr>
          <p:cNvPr id="2" name="Symbol zastępczy obrazu slajdu 1">
            <a:extLst>
              <a:ext uri="{FF2B5EF4-FFF2-40B4-BE49-F238E27FC236}">
                <a16:creationId xmlns:a16="http://schemas.microsoft.com/office/drawing/2014/main" id="{9FE89FDC-71A0-CA4D-8695-097EA41E176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8DF069BB-9DFD-6348-9B1D-5CE3DA2F86DB}"/>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010ABAD0-BADE-6341-9EC6-83D80076B250}"/>
              </a:ext>
            </a:extLst>
          </p:cNvPr>
          <p:cNvSpPr txBox="1">
            <a:spLocks noGrp="1"/>
          </p:cNvSpPr>
          <p:nvPr>
            <p:ph type="sldNum" sz="quarter" idx="5"/>
          </p:nvPr>
        </p:nvSpPr>
        <p:spPr>
          <a:ln/>
        </p:spPr>
        <p:txBody>
          <a:bodyPr lIns="0" tIns="0" rIns="0" bIns="0" anchor="b" anchorCtr="0">
            <a:noAutofit/>
          </a:bodyPr>
          <a:lstStyle/>
          <a:p>
            <a:pPr lvl="0"/>
            <a:fld id="{42A92A52-2917-1E4A-BFF7-A8F84FA85FA2}" type="slidenum">
              <a:t>4</a:t>
            </a:fld>
            <a:endParaRPr lang="pl-PL"/>
          </a:p>
        </p:txBody>
      </p:sp>
      <p:sp>
        <p:nvSpPr>
          <p:cNvPr id="2" name="Symbol zastępczy obrazu slajdu 1">
            <a:extLst>
              <a:ext uri="{FF2B5EF4-FFF2-40B4-BE49-F238E27FC236}">
                <a16:creationId xmlns:a16="http://schemas.microsoft.com/office/drawing/2014/main" id="{11A024A3-D088-4546-96B5-364466233488}"/>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810BFE4E-B163-5349-A8F0-DD79538E4FCC}"/>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6B48E67A-FBDE-DA43-BF3B-90834DA44060}"/>
              </a:ext>
            </a:extLst>
          </p:cNvPr>
          <p:cNvSpPr txBox="1">
            <a:spLocks noGrp="1"/>
          </p:cNvSpPr>
          <p:nvPr>
            <p:ph type="sldNum" sz="quarter" idx="5"/>
          </p:nvPr>
        </p:nvSpPr>
        <p:spPr>
          <a:ln/>
        </p:spPr>
        <p:txBody>
          <a:bodyPr lIns="0" tIns="0" rIns="0" bIns="0" anchor="b" anchorCtr="0">
            <a:noAutofit/>
          </a:bodyPr>
          <a:lstStyle/>
          <a:p>
            <a:pPr lvl="0"/>
            <a:fld id="{A5A5F740-C835-A643-BABF-14BDE5EE92F1}" type="slidenum">
              <a:t>5</a:t>
            </a:fld>
            <a:endParaRPr lang="pl-PL"/>
          </a:p>
        </p:txBody>
      </p:sp>
      <p:sp>
        <p:nvSpPr>
          <p:cNvPr id="2" name="Symbol zastępczy obrazu slajdu 1">
            <a:extLst>
              <a:ext uri="{FF2B5EF4-FFF2-40B4-BE49-F238E27FC236}">
                <a16:creationId xmlns:a16="http://schemas.microsoft.com/office/drawing/2014/main" id="{62DE398E-2576-D740-9BA1-953D55A5519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D742BDDD-2C12-C544-8944-0B1C2619C906}"/>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7E093356-DB1E-0A4F-9AF9-A22BDB2408BD}"/>
              </a:ext>
            </a:extLst>
          </p:cNvPr>
          <p:cNvSpPr txBox="1">
            <a:spLocks noGrp="1"/>
          </p:cNvSpPr>
          <p:nvPr>
            <p:ph type="sldNum" sz="quarter" idx="5"/>
          </p:nvPr>
        </p:nvSpPr>
        <p:spPr>
          <a:ln/>
        </p:spPr>
        <p:txBody>
          <a:bodyPr lIns="0" tIns="0" rIns="0" bIns="0" anchor="b" anchorCtr="0">
            <a:noAutofit/>
          </a:bodyPr>
          <a:lstStyle/>
          <a:p>
            <a:pPr lvl="0"/>
            <a:fld id="{E7459B74-3E54-504E-B773-C9AB1C44B343}" type="slidenum">
              <a:t>6</a:t>
            </a:fld>
            <a:endParaRPr lang="pl-PL"/>
          </a:p>
        </p:txBody>
      </p:sp>
      <p:sp>
        <p:nvSpPr>
          <p:cNvPr id="2" name="Symbol zastępczy obrazu slajdu 1">
            <a:extLst>
              <a:ext uri="{FF2B5EF4-FFF2-40B4-BE49-F238E27FC236}">
                <a16:creationId xmlns:a16="http://schemas.microsoft.com/office/drawing/2014/main" id="{640B0E15-9CC4-1F4C-9F8F-DA60A53A626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11568F8A-86AB-FC4E-BF18-1513F8BBE68A}"/>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7166308A-AF38-644A-920A-52903BA6E902}"/>
              </a:ext>
            </a:extLst>
          </p:cNvPr>
          <p:cNvSpPr txBox="1">
            <a:spLocks noGrp="1"/>
          </p:cNvSpPr>
          <p:nvPr>
            <p:ph type="sldNum" sz="quarter" idx="5"/>
          </p:nvPr>
        </p:nvSpPr>
        <p:spPr>
          <a:ln/>
        </p:spPr>
        <p:txBody>
          <a:bodyPr lIns="0" tIns="0" rIns="0" bIns="0" anchor="b" anchorCtr="0">
            <a:noAutofit/>
          </a:bodyPr>
          <a:lstStyle/>
          <a:p>
            <a:pPr lvl="0"/>
            <a:fld id="{BB729B7F-508E-5343-81A2-09C559369F36}" type="slidenum">
              <a:t>7</a:t>
            </a:fld>
            <a:endParaRPr lang="pl-PL"/>
          </a:p>
        </p:txBody>
      </p:sp>
      <p:sp>
        <p:nvSpPr>
          <p:cNvPr id="2" name="Symbol zastępczy obrazu slajdu 1">
            <a:extLst>
              <a:ext uri="{FF2B5EF4-FFF2-40B4-BE49-F238E27FC236}">
                <a16:creationId xmlns:a16="http://schemas.microsoft.com/office/drawing/2014/main" id="{B833AFA2-4037-2C42-9886-4AE955D904E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57482727-DA89-AE49-9AE2-26D2C4919A57}"/>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FAB3DF05-8F81-684B-AC6F-0A606EFDA8E6}"/>
              </a:ext>
            </a:extLst>
          </p:cNvPr>
          <p:cNvSpPr txBox="1">
            <a:spLocks noGrp="1"/>
          </p:cNvSpPr>
          <p:nvPr>
            <p:ph type="sldNum" sz="quarter" idx="5"/>
          </p:nvPr>
        </p:nvSpPr>
        <p:spPr>
          <a:ln/>
        </p:spPr>
        <p:txBody>
          <a:bodyPr lIns="0" tIns="0" rIns="0" bIns="0" anchor="b" anchorCtr="0">
            <a:noAutofit/>
          </a:bodyPr>
          <a:lstStyle/>
          <a:p>
            <a:pPr lvl="0"/>
            <a:fld id="{BCC9518F-9B38-8341-8FC4-79EF1337ACEB}" type="slidenum">
              <a:t>8</a:t>
            </a:fld>
            <a:endParaRPr lang="pl-PL"/>
          </a:p>
        </p:txBody>
      </p:sp>
      <p:sp>
        <p:nvSpPr>
          <p:cNvPr id="2" name="Symbol zastępczy obrazu slajdu 1">
            <a:extLst>
              <a:ext uri="{FF2B5EF4-FFF2-40B4-BE49-F238E27FC236}">
                <a16:creationId xmlns:a16="http://schemas.microsoft.com/office/drawing/2014/main" id="{EBCDB6CE-A837-574A-B483-A321280149F0}"/>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B81705FD-8809-3143-9B7A-FBA2D7D8DBBB}"/>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a:extLst>
              <a:ext uri="{FF2B5EF4-FFF2-40B4-BE49-F238E27FC236}">
                <a16:creationId xmlns:a16="http://schemas.microsoft.com/office/drawing/2014/main" id="{D1CF1639-D0E7-8D4A-880A-98C39D05211A}"/>
              </a:ext>
            </a:extLst>
          </p:cNvPr>
          <p:cNvSpPr txBox="1">
            <a:spLocks noGrp="1"/>
          </p:cNvSpPr>
          <p:nvPr>
            <p:ph type="sldNum" sz="quarter" idx="5"/>
          </p:nvPr>
        </p:nvSpPr>
        <p:spPr>
          <a:ln/>
        </p:spPr>
        <p:txBody>
          <a:bodyPr lIns="0" tIns="0" rIns="0" bIns="0" anchor="b" anchorCtr="0">
            <a:noAutofit/>
          </a:bodyPr>
          <a:lstStyle/>
          <a:p>
            <a:pPr lvl="0"/>
            <a:fld id="{FF45862F-AED3-4E43-A247-4CABA0D48944}" type="slidenum">
              <a:t>9</a:t>
            </a:fld>
            <a:endParaRPr lang="pl-PL"/>
          </a:p>
        </p:txBody>
      </p:sp>
      <p:sp>
        <p:nvSpPr>
          <p:cNvPr id="2" name="Symbol zastępczy obrazu slajdu 1">
            <a:extLst>
              <a:ext uri="{FF2B5EF4-FFF2-40B4-BE49-F238E27FC236}">
                <a16:creationId xmlns:a16="http://schemas.microsoft.com/office/drawing/2014/main" id="{74EB98DB-A133-3840-A5E8-A3285688664F}"/>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ymbol zastępczy notatek 2">
            <a:extLst>
              <a:ext uri="{FF2B5EF4-FFF2-40B4-BE49-F238E27FC236}">
                <a16:creationId xmlns:a16="http://schemas.microsoft.com/office/drawing/2014/main" id="{80151F58-779A-FE49-B594-CFCE5FC67501}"/>
              </a:ext>
            </a:extLst>
          </p:cNvPr>
          <p:cNvSpPr txBox="1">
            <a:spLocks noGrp="1"/>
          </p:cNvSpPr>
          <p:nvPr>
            <p:ph type="body" sz="quarter" idx="1"/>
          </p:nvPr>
        </p:nvSpPr>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E63216-1819-9A44-B657-B7FD3ABDDAB4}"/>
              </a:ext>
            </a:extLst>
          </p:cNvPr>
          <p:cNvSpPr>
            <a:spLocks noGrp="1"/>
          </p:cNvSpPr>
          <p:nvPr>
            <p:ph type="ctrTitle"/>
          </p:nvPr>
        </p:nvSpPr>
        <p:spPr>
          <a:xfrm>
            <a:off x="1260475" y="1236663"/>
            <a:ext cx="7559675" cy="2632075"/>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4353F6B-1EBB-F34E-A62B-2552C6D0106F}"/>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D9719239-8289-834D-957B-8BB4E62610AB}"/>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45286DC1-7255-FB45-9947-04D2A660775A}"/>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BBEB275C-8717-4F4F-B29E-CC7818651101}"/>
              </a:ext>
            </a:extLst>
          </p:cNvPr>
          <p:cNvSpPr>
            <a:spLocks noGrp="1"/>
          </p:cNvSpPr>
          <p:nvPr>
            <p:ph type="sldNum" sz="quarter" idx="12"/>
          </p:nvPr>
        </p:nvSpPr>
        <p:spPr/>
        <p:txBody>
          <a:bodyPr/>
          <a:lstStyle/>
          <a:p>
            <a:pPr lvl="0"/>
            <a:fld id="{0EF9442C-C9DB-B143-B7A3-9FC8C273D0D5}" type="slidenum">
              <a:t>‹#›</a:t>
            </a:fld>
            <a:endParaRPr lang="pl-PL"/>
          </a:p>
        </p:txBody>
      </p:sp>
    </p:spTree>
    <p:extLst>
      <p:ext uri="{BB962C8B-B14F-4D97-AF65-F5344CB8AC3E}">
        <p14:creationId xmlns:p14="http://schemas.microsoft.com/office/powerpoint/2010/main" val="369410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D717B7-473B-4740-9189-301A4A3B83B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7C825AB-40EE-1848-A5F7-7013BE2CB91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DB0C81D-5C20-CB49-B1D5-7D71FE19F649}"/>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91B11502-69ED-7F4E-8029-4651B1D320E4}"/>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F738F0C4-7427-1E40-A902-2DCC18038492}"/>
              </a:ext>
            </a:extLst>
          </p:cNvPr>
          <p:cNvSpPr>
            <a:spLocks noGrp="1"/>
          </p:cNvSpPr>
          <p:nvPr>
            <p:ph type="sldNum" sz="quarter" idx="12"/>
          </p:nvPr>
        </p:nvSpPr>
        <p:spPr/>
        <p:txBody>
          <a:bodyPr/>
          <a:lstStyle/>
          <a:p>
            <a:pPr lvl="0"/>
            <a:fld id="{22B03282-642A-F149-ACE4-8FC2B019BB4A}" type="slidenum">
              <a:t>‹#›</a:t>
            </a:fld>
            <a:endParaRPr lang="pl-PL"/>
          </a:p>
        </p:txBody>
      </p:sp>
    </p:spTree>
    <p:extLst>
      <p:ext uri="{BB962C8B-B14F-4D97-AF65-F5344CB8AC3E}">
        <p14:creationId xmlns:p14="http://schemas.microsoft.com/office/powerpoint/2010/main" val="407297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98976066-7E8F-1742-A5C8-C78D57EB2B54}"/>
              </a:ext>
            </a:extLst>
          </p:cNvPr>
          <p:cNvSpPr>
            <a:spLocks noGrp="1"/>
          </p:cNvSpPr>
          <p:nvPr>
            <p:ph type="title" orient="vert"/>
          </p:nvPr>
        </p:nvSpPr>
        <p:spPr>
          <a:xfrm>
            <a:off x="7308850" y="301625"/>
            <a:ext cx="2266950" cy="5851525"/>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574545C-2FE2-1E43-B325-61D2527BF556}"/>
              </a:ext>
            </a:extLst>
          </p:cNvPr>
          <p:cNvSpPr>
            <a:spLocks noGrp="1"/>
          </p:cNvSpPr>
          <p:nvPr>
            <p:ph type="body" orient="vert" idx="1"/>
          </p:nvPr>
        </p:nvSpPr>
        <p:spPr>
          <a:xfrm>
            <a:off x="503238" y="301625"/>
            <a:ext cx="6653212"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6640B69-ADBB-C348-A46C-37EF2FCA9F86}"/>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0FBC6D3A-B865-3A40-9276-BAD9782DCD60}"/>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AD897A8D-2337-EA46-82C1-CD1F924E2947}"/>
              </a:ext>
            </a:extLst>
          </p:cNvPr>
          <p:cNvSpPr>
            <a:spLocks noGrp="1"/>
          </p:cNvSpPr>
          <p:nvPr>
            <p:ph type="sldNum" sz="quarter" idx="12"/>
          </p:nvPr>
        </p:nvSpPr>
        <p:spPr/>
        <p:txBody>
          <a:bodyPr/>
          <a:lstStyle/>
          <a:p>
            <a:pPr lvl="0"/>
            <a:fld id="{684A1EFD-D6FE-2449-97D6-91B9380725ED}" type="slidenum">
              <a:t>‹#›</a:t>
            </a:fld>
            <a:endParaRPr lang="pl-PL"/>
          </a:p>
        </p:txBody>
      </p:sp>
    </p:spTree>
    <p:extLst>
      <p:ext uri="{BB962C8B-B14F-4D97-AF65-F5344CB8AC3E}">
        <p14:creationId xmlns:p14="http://schemas.microsoft.com/office/powerpoint/2010/main" val="348229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986538-0E14-1C4B-9181-AB1CF4ECA99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9B0DAD7-0241-1D49-95EF-D095E1BC1DC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C90F1D4-F6FA-314F-9F42-0798F9850F97}"/>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1909DA15-375D-734F-BE28-92CB8BCFB3CC}"/>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DEA080A3-BEFE-894C-A41F-0C6A32DEE1B3}"/>
              </a:ext>
            </a:extLst>
          </p:cNvPr>
          <p:cNvSpPr>
            <a:spLocks noGrp="1"/>
          </p:cNvSpPr>
          <p:nvPr>
            <p:ph type="sldNum" sz="quarter" idx="12"/>
          </p:nvPr>
        </p:nvSpPr>
        <p:spPr/>
        <p:txBody>
          <a:bodyPr/>
          <a:lstStyle/>
          <a:p>
            <a:pPr lvl="0"/>
            <a:fld id="{1CA8FE83-CBB1-9846-B8D0-F36959658D19}" type="slidenum">
              <a:t>‹#›</a:t>
            </a:fld>
            <a:endParaRPr lang="pl-PL"/>
          </a:p>
        </p:txBody>
      </p:sp>
    </p:spTree>
    <p:extLst>
      <p:ext uri="{BB962C8B-B14F-4D97-AF65-F5344CB8AC3E}">
        <p14:creationId xmlns:p14="http://schemas.microsoft.com/office/powerpoint/2010/main" val="65282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AD7816-2E5A-A341-8366-14382D3F3F87}"/>
              </a:ext>
            </a:extLst>
          </p:cNvPr>
          <p:cNvSpPr>
            <a:spLocks noGrp="1"/>
          </p:cNvSpPr>
          <p:nvPr>
            <p:ph type="title"/>
          </p:nvPr>
        </p:nvSpPr>
        <p:spPr>
          <a:xfrm>
            <a:off x="687388" y="1884363"/>
            <a:ext cx="8694737" cy="31448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F8BC0E45-D9FE-454B-B653-F88E6139E488}"/>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CD73836-CFF1-9949-9119-75C5422F901D}"/>
              </a:ext>
            </a:extLst>
          </p:cNvPr>
          <p:cNvSpPr>
            <a:spLocks noGrp="1"/>
          </p:cNvSpPr>
          <p:nvPr>
            <p:ph type="dt" sz="half" idx="10"/>
          </p:nvPr>
        </p:nvSpPr>
        <p:spPr/>
        <p:txBody>
          <a:bodyPr/>
          <a:lstStyle/>
          <a:p>
            <a:pPr lvl="0"/>
            <a:endParaRPr lang="pl-PL"/>
          </a:p>
        </p:txBody>
      </p:sp>
      <p:sp>
        <p:nvSpPr>
          <p:cNvPr id="5" name="Symbol zastępczy stopki 4">
            <a:extLst>
              <a:ext uri="{FF2B5EF4-FFF2-40B4-BE49-F238E27FC236}">
                <a16:creationId xmlns:a16="http://schemas.microsoft.com/office/drawing/2014/main" id="{073B157A-4957-8043-BC8C-40B0F7A378FB}"/>
              </a:ext>
            </a:extLst>
          </p:cNvPr>
          <p:cNvSpPr>
            <a:spLocks noGrp="1"/>
          </p:cNvSpPr>
          <p:nvPr>
            <p:ph type="ftr" sz="quarter" idx="11"/>
          </p:nvPr>
        </p:nvSpPr>
        <p:spPr/>
        <p:txBody>
          <a:bodyPr/>
          <a:lstStyle/>
          <a:p>
            <a:pPr lvl="0"/>
            <a:endParaRPr lang="pl-PL"/>
          </a:p>
        </p:txBody>
      </p:sp>
      <p:sp>
        <p:nvSpPr>
          <p:cNvPr id="6" name="Symbol zastępczy numeru slajdu 5">
            <a:extLst>
              <a:ext uri="{FF2B5EF4-FFF2-40B4-BE49-F238E27FC236}">
                <a16:creationId xmlns:a16="http://schemas.microsoft.com/office/drawing/2014/main" id="{245DF211-8EF8-B645-94F0-91A7FDB6F0BD}"/>
              </a:ext>
            </a:extLst>
          </p:cNvPr>
          <p:cNvSpPr>
            <a:spLocks noGrp="1"/>
          </p:cNvSpPr>
          <p:nvPr>
            <p:ph type="sldNum" sz="quarter" idx="12"/>
          </p:nvPr>
        </p:nvSpPr>
        <p:spPr/>
        <p:txBody>
          <a:bodyPr/>
          <a:lstStyle/>
          <a:p>
            <a:pPr lvl="0"/>
            <a:fld id="{E9318C63-9B82-B146-B588-4B3FC12E424B}" type="slidenum">
              <a:t>‹#›</a:t>
            </a:fld>
            <a:endParaRPr lang="pl-PL"/>
          </a:p>
        </p:txBody>
      </p:sp>
    </p:spTree>
    <p:extLst>
      <p:ext uri="{BB962C8B-B14F-4D97-AF65-F5344CB8AC3E}">
        <p14:creationId xmlns:p14="http://schemas.microsoft.com/office/powerpoint/2010/main" val="185776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B1AEC8-5F32-9A4F-8894-390BB649BB2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BAA6B2A-C799-AF45-863F-7DAD16DA80E1}"/>
              </a:ext>
            </a:extLst>
          </p:cNvPr>
          <p:cNvSpPr>
            <a:spLocks noGrp="1"/>
          </p:cNvSpPr>
          <p:nvPr>
            <p:ph sz="half" idx="1"/>
          </p:nvPr>
        </p:nvSpPr>
        <p:spPr>
          <a:xfrm>
            <a:off x="503238" y="1768475"/>
            <a:ext cx="4459287" cy="43846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BBB23920-2DC1-C241-BA34-771D9A89261E}"/>
              </a:ext>
            </a:extLst>
          </p:cNvPr>
          <p:cNvSpPr>
            <a:spLocks noGrp="1"/>
          </p:cNvSpPr>
          <p:nvPr>
            <p:ph sz="half" idx="2"/>
          </p:nvPr>
        </p:nvSpPr>
        <p:spPr>
          <a:xfrm>
            <a:off x="5114925" y="1768475"/>
            <a:ext cx="4460875" cy="43846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A75590B-AB42-654D-8E6B-03F4CFBF8C79}"/>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07B40925-9EAF-E044-8CCB-65927059D67F}"/>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47A9189D-1327-7848-AA7B-9B61B29F05E1}"/>
              </a:ext>
            </a:extLst>
          </p:cNvPr>
          <p:cNvSpPr>
            <a:spLocks noGrp="1"/>
          </p:cNvSpPr>
          <p:nvPr>
            <p:ph type="sldNum" sz="quarter" idx="12"/>
          </p:nvPr>
        </p:nvSpPr>
        <p:spPr/>
        <p:txBody>
          <a:bodyPr/>
          <a:lstStyle/>
          <a:p>
            <a:pPr lvl="0"/>
            <a:fld id="{6AA9252D-19BC-384C-AB0E-60003E2A3BC3}" type="slidenum">
              <a:t>‹#›</a:t>
            </a:fld>
            <a:endParaRPr lang="pl-PL"/>
          </a:p>
        </p:txBody>
      </p:sp>
    </p:spTree>
    <p:extLst>
      <p:ext uri="{BB962C8B-B14F-4D97-AF65-F5344CB8AC3E}">
        <p14:creationId xmlns:p14="http://schemas.microsoft.com/office/powerpoint/2010/main" val="209976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6E42AF-BE3A-AF41-B34D-05C86C3C9917}"/>
              </a:ext>
            </a:extLst>
          </p:cNvPr>
          <p:cNvSpPr>
            <a:spLocks noGrp="1"/>
          </p:cNvSpPr>
          <p:nvPr>
            <p:ph type="title"/>
          </p:nvPr>
        </p:nvSpPr>
        <p:spPr>
          <a:xfrm>
            <a:off x="693738" y="403225"/>
            <a:ext cx="8694737" cy="1460500"/>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4881615-CDE3-D746-ACB8-97779E949723}"/>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2FA2099C-52AA-E849-8920-32ABD832103B}"/>
              </a:ext>
            </a:extLst>
          </p:cNvPr>
          <p:cNvSpPr>
            <a:spLocks noGrp="1"/>
          </p:cNvSpPr>
          <p:nvPr>
            <p:ph sz="half" idx="2"/>
          </p:nvPr>
        </p:nvSpPr>
        <p:spPr>
          <a:xfrm>
            <a:off x="693738" y="2760663"/>
            <a:ext cx="4265612" cy="406241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F69771A-083F-6549-A5F9-A38FECE648DB}"/>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0D706EC2-B023-6A4B-A27B-0BF64819448F}"/>
              </a:ext>
            </a:extLst>
          </p:cNvPr>
          <p:cNvSpPr>
            <a:spLocks noGrp="1"/>
          </p:cNvSpPr>
          <p:nvPr>
            <p:ph sz="quarter" idx="4"/>
          </p:nvPr>
        </p:nvSpPr>
        <p:spPr>
          <a:xfrm>
            <a:off x="5103813" y="2760663"/>
            <a:ext cx="4284662" cy="406241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CC870963-10C6-5D43-8DFA-2C9D31E5ED00}"/>
              </a:ext>
            </a:extLst>
          </p:cNvPr>
          <p:cNvSpPr>
            <a:spLocks noGrp="1"/>
          </p:cNvSpPr>
          <p:nvPr>
            <p:ph type="dt" sz="half" idx="10"/>
          </p:nvPr>
        </p:nvSpPr>
        <p:spPr/>
        <p:txBody>
          <a:bodyPr/>
          <a:lstStyle/>
          <a:p>
            <a:pPr lvl="0"/>
            <a:endParaRPr lang="pl-PL"/>
          </a:p>
        </p:txBody>
      </p:sp>
      <p:sp>
        <p:nvSpPr>
          <p:cNvPr id="8" name="Symbol zastępczy stopki 7">
            <a:extLst>
              <a:ext uri="{FF2B5EF4-FFF2-40B4-BE49-F238E27FC236}">
                <a16:creationId xmlns:a16="http://schemas.microsoft.com/office/drawing/2014/main" id="{B42D5B84-736D-3D4D-95C7-198C96C256F8}"/>
              </a:ext>
            </a:extLst>
          </p:cNvPr>
          <p:cNvSpPr>
            <a:spLocks noGrp="1"/>
          </p:cNvSpPr>
          <p:nvPr>
            <p:ph type="ftr" sz="quarter" idx="11"/>
          </p:nvPr>
        </p:nvSpPr>
        <p:spPr/>
        <p:txBody>
          <a:bodyPr/>
          <a:lstStyle/>
          <a:p>
            <a:pPr lvl="0"/>
            <a:endParaRPr lang="pl-PL"/>
          </a:p>
        </p:txBody>
      </p:sp>
      <p:sp>
        <p:nvSpPr>
          <p:cNvPr id="9" name="Symbol zastępczy numeru slajdu 8">
            <a:extLst>
              <a:ext uri="{FF2B5EF4-FFF2-40B4-BE49-F238E27FC236}">
                <a16:creationId xmlns:a16="http://schemas.microsoft.com/office/drawing/2014/main" id="{7D98E16A-C7B8-0041-B7F5-68E4745AD996}"/>
              </a:ext>
            </a:extLst>
          </p:cNvPr>
          <p:cNvSpPr>
            <a:spLocks noGrp="1"/>
          </p:cNvSpPr>
          <p:nvPr>
            <p:ph type="sldNum" sz="quarter" idx="12"/>
          </p:nvPr>
        </p:nvSpPr>
        <p:spPr/>
        <p:txBody>
          <a:bodyPr/>
          <a:lstStyle/>
          <a:p>
            <a:pPr lvl="0"/>
            <a:fld id="{CE6758DD-18E3-204B-BBC7-A4A4DA28B559}" type="slidenum">
              <a:t>‹#›</a:t>
            </a:fld>
            <a:endParaRPr lang="pl-PL"/>
          </a:p>
        </p:txBody>
      </p:sp>
    </p:spTree>
    <p:extLst>
      <p:ext uri="{BB962C8B-B14F-4D97-AF65-F5344CB8AC3E}">
        <p14:creationId xmlns:p14="http://schemas.microsoft.com/office/powerpoint/2010/main" val="13840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920090-4561-4447-B478-92D7FB85A0E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BF4EC3D5-2F67-7844-B0E6-9668616D1794}"/>
              </a:ext>
            </a:extLst>
          </p:cNvPr>
          <p:cNvSpPr>
            <a:spLocks noGrp="1"/>
          </p:cNvSpPr>
          <p:nvPr>
            <p:ph type="dt" sz="half" idx="10"/>
          </p:nvPr>
        </p:nvSpPr>
        <p:spPr/>
        <p:txBody>
          <a:bodyPr/>
          <a:lstStyle/>
          <a:p>
            <a:pPr lvl="0"/>
            <a:endParaRPr lang="pl-PL"/>
          </a:p>
        </p:txBody>
      </p:sp>
      <p:sp>
        <p:nvSpPr>
          <p:cNvPr id="4" name="Symbol zastępczy stopki 3">
            <a:extLst>
              <a:ext uri="{FF2B5EF4-FFF2-40B4-BE49-F238E27FC236}">
                <a16:creationId xmlns:a16="http://schemas.microsoft.com/office/drawing/2014/main" id="{56F47A5B-C439-AC4C-A0F9-BB78093C824E}"/>
              </a:ext>
            </a:extLst>
          </p:cNvPr>
          <p:cNvSpPr>
            <a:spLocks noGrp="1"/>
          </p:cNvSpPr>
          <p:nvPr>
            <p:ph type="ftr" sz="quarter" idx="11"/>
          </p:nvPr>
        </p:nvSpPr>
        <p:spPr/>
        <p:txBody>
          <a:bodyPr/>
          <a:lstStyle/>
          <a:p>
            <a:pPr lvl="0"/>
            <a:endParaRPr lang="pl-PL"/>
          </a:p>
        </p:txBody>
      </p:sp>
      <p:sp>
        <p:nvSpPr>
          <p:cNvPr id="5" name="Symbol zastępczy numeru slajdu 4">
            <a:extLst>
              <a:ext uri="{FF2B5EF4-FFF2-40B4-BE49-F238E27FC236}">
                <a16:creationId xmlns:a16="http://schemas.microsoft.com/office/drawing/2014/main" id="{637A047C-A014-104E-A38B-BA249CA5A704}"/>
              </a:ext>
            </a:extLst>
          </p:cNvPr>
          <p:cNvSpPr>
            <a:spLocks noGrp="1"/>
          </p:cNvSpPr>
          <p:nvPr>
            <p:ph type="sldNum" sz="quarter" idx="12"/>
          </p:nvPr>
        </p:nvSpPr>
        <p:spPr/>
        <p:txBody>
          <a:bodyPr/>
          <a:lstStyle/>
          <a:p>
            <a:pPr lvl="0"/>
            <a:fld id="{925CBC82-2A91-6642-B8C3-7A3CA0166036}" type="slidenum">
              <a:t>‹#›</a:t>
            </a:fld>
            <a:endParaRPr lang="pl-PL"/>
          </a:p>
        </p:txBody>
      </p:sp>
    </p:spTree>
    <p:extLst>
      <p:ext uri="{BB962C8B-B14F-4D97-AF65-F5344CB8AC3E}">
        <p14:creationId xmlns:p14="http://schemas.microsoft.com/office/powerpoint/2010/main" val="57675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21EBDB9-7C5A-AE40-80B5-B395F05E29A4}"/>
              </a:ext>
            </a:extLst>
          </p:cNvPr>
          <p:cNvSpPr>
            <a:spLocks noGrp="1"/>
          </p:cNvSpPr>
          <p:nvPr>
            <p:ph type="dt" sz="half" idx="10"/>
          </p:nvPr>
        </p:nvSpPr>
        <p:spPr/>
        <p:txBody>
          <a:bodyPr/>
          <a:lstStyle/>
          <a:p>
            <a:pPr lvl="0"/>
            <a:endParaRPr lang="pl-PL"/>
          </a:p>
        </p:txBody>
      </p:sp>
      <p:sp>
        <p:nvSpPr>
          <p:cNvPr id="3" name="Symbol zastępczy stopki 2">
            <a:extLst>
              <a:ext uri="{FF2B5EF4-FFF2-40B4-BE49-F238E27FC236}">
                <a16:creationId xmlns:a16="http://schemas.microsoft.com/office/drawing/2014/main" id="{FB6910B6-ADC9-7344-AD20-2BD0E3039A2A}"/>
              </a:ext>
            </a:extLst>
          </p:cNvPr>
          <p:cNvSpPr>
            <a:spLocks noGrp="1"/>
          </p:cNvSpPr>
          <p:nvPr>
            <p:ph type="ftr" sz="quarter" idx="11"/>
          </p:nvPr>
        </p:nvSpPr>
        <p:spPr/>
        <p:txBody>
          <a:bodyPr/>
          <a:lstStyle/>
          <a:p>
            <a:pPr lvl="0"/>
            <a:endParaRPr lang="pl-PL"/>
          </a:p>
        </p:txBody>
      </p:sp>
      <p:sp>
        <p:nvSpPr>
          <p:cNvPr id="4" name="Symbol zastępczy numeru slajdu 3">
            <a:extLst>
              <a:ext uri="{FF2B5EF4-FFF2-40B4-BE49-F238E27FC236}">
                <a16:creationId xmlns:a16="http://schemas.microsoft.com/office/drawing/2014/main" id="{05DE3F6F-7733-C447-A76C-F592520710B1}"/>
              </a:ext>
            </a:extLst>
          </p:cNvPr>
          <p:cNvSpPr>
            <a:spLocks noGrp="1"/>
          </p:cNvSpPr>
          <p:nvPr>
            <p:ph type="sldNum" sz="quarter" idx="12"/>
          </p:nvPr>
        </p:nvSpPr>
        <p:spPr/>
        <p:txBody>
          <a:bodyPr/>
          <a:lstStyle/>
          <a:p>
            <a:pPr lvl="0"/>
            <a:fld id="{2A2A3C5A-7AA7-6243-9B56-F224948BFDB6}" type="slidenum">
              <a:t>‹#›</a:t>
            </a:fld>
            <a:endParaRPr lang="pl-PL"/>
          </a:p>
        </p:txBody>
      </p:sp>
    </p:spTree>
    <p:extLst>
      <p:ext uri="{BB962C8B-B14F-4D97-AF65-F5344CB8AC3E}">
        <p14:creationId xmlns:p14="http://schemas.microsoft.com/office/powerpoint/2010/main" val="39345392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524CA8-8D52-2D4C-8BEF-5A8FA80D5587}"/>
              </a:ext>
            </a:extLst>
          </p:cNvPr>
          <p:cNvSpPr>
            <a:spLocks noGrp="1"/>
          </p:cNvSpPr>
          <p:nvPr>
            <p:ph type="title"/>
          </p:nvPr>
        </p:nvSpPr>
        <p:spPr>
          <a:xfrm>
            <a:off x="693738" y="503238"/>
            <a:ext cx="3251200" cy="17653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F6C55285-77DB-4741-8795-8C2E3C7F0A0C}"/>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32DA37B-56EF-964A-B280-4103114CD478}"/>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AE0C99C-4E33-AC4C-B875-3857D4CED58A}"/>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3BF1CCA4-25A5-EB41-9C37-92B964A858F9}"/>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9DB644A8-3041-5F49-9317-5334959B75A3}"/>
              </a:ext>
            </a:extLst>
          </p:cNvPr>
          <p:cNvSpPr>
            <a:spLocks noGrp="1"/>
          </p:cNvSpPr>
          <p:nvPr>
            <p:ph type="sldNum" sz="quarter" idx="12"/>
          </p:nvPr>
        </p:nvSpPr>
        <p:spPr/>
        <p:txBody>
          <a:bodyPr/>
          <a:lstStyle/>
          <a:p>
            <a:pPr lvl="0"/>
            <a:fld id="{77F7539A-479A-8D4A-B69E-04804079B3F5}" type="slidenum">
              <a:t>‹#›</a:t>
            </a:fld>
            <a:endParaRPr lang="pl-PL"/>
          </a:p>
        </p:txBody>
      </p:sp>
    </p:spTree>
    <p:extLst>
      <p:ext uri="{BB962C8B-B14F-4D97-AF65-F5344CB8AC3E}">
        <p14:creationId xmlns:p14="http://schemas.microsoft.com/office/powerpoint/2010/main" val="111428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768BA9-1287-D743-92E0-E9E9634005F2}"/>
              </a:ext>
            </a:extLst>
          </p:cNvPr>
          <p:cNvSpPr>
            <a:spLocks noGrp="1"/>
          </p:cNvSpPr>
          <p:nvPr>
            <p:ph type="title"/>
          </p:nvPr>
        </p:nvSpPr>
        <p:spPr>
          <a:xfrm>
            <a:off x="693738" y="503238"/>
            <a:ext cx="3251200" cy="17653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7ECF640D-146B-594D-BA21-0C450EA9286C}"/>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24A6967-DB77-3F4A-A2C0-AD1CB936D3D9}"/>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5A7A077-538B-3744-BC30-DE80FDE32741}"/>
              </a:ext>
            </a:extLst>
          </p:cNvPr>
          <p:cNvSpPr>
            <a:spLocks noGrp="1"/>
          </p:cNvSpPr>
          <p:nvPr>
            <p:ph type="dt" sz="half" idx="10"/>
          </p:nvPr>
        </p:nvSpPr>
        <p:spPr/>
        <p:txBody>
          <a:bodyPr/>
          <a:lstStyle/>
          <a:p>
            <a:pPr lvl="0"/>
            <a:endParaRPr lang="pl-PL"/>
          </a:p>
        </p:txBody>
      </p:sp>
      <p:sp>
        <p:nvSpPr>
          <p:cNvPr id="6" name="Symbol zastępczy stopki 5">
            <a:extLst>
              <a:ext uri="{FF2B5EF4-FFF2-40B4-BE49-F238E27FC236}">
                <a16:creationId xmlns:a16="http://schemas.microsoft.com/office/drawing/2014/main" id="{11FBA262-0947-5B49-8B53-CDD99855D63C}"/>
              </a:ext>
            </a:extLst>
          </p:cNvPr>
          <p:cNvSpPr>
            <a:spLocks noGrp="1"/>
          </p:cNvSpPr>
          <p:nvPr>
            <p:ph type="ftr" sz="quarter" idx="11"/>
          </p:nvPr>
        </p:nvSpPr>
        <p:spPr/>
        <p:txBody>
          <a:bodyPr/>
          <a:lstStyle/>
          <a:p>
            <a:pPr lvl="0"/>
            <a:endParaRPr lang="pl-PL"/>
          </a:p>
        </p:txBody>
      </p:sp>
      <p:sp>
        <p:nvSpPr>
          <p:cNvPr id="7" name="Symbol zastępczy numeru slajdu 6">
            <a:extLst>
              <a:ext uri="{FF2B5EF4-FFF2-40B4-BE49-F238E27FC236}">
                <a16:creationId xmlns:a16="http://schemas.microsoft.com/office/drawing/2014/main" id="{8578E130-F718-1C47-B186-92F6761A46AC}"/>
              </a:ext>
            </a:extLst>
          </p:cNvPr>
          <p:cNvSpPr>
            <a:spLocks noGrp="1"/>
          </p:cNvSpPr>
          <p:nvPr>
            <p:ph type="sldNum" sz="quarter" idx="12"/>
          </p:nvPr>
        </p:nvSpPr>
        <p:spPr/>
        <p:txBody>
          <a:bodyPr/>
          <a:lstStyle/>
          <a:p>
            <a:pPr lvl="0"/>
            <a:fld id="{7AB5A03D-AB36-5B4B-B5A1-A2D908CCD844}" type="slidenum">
              <a:t>‹#›</a:t>
            </a:fld>
            <a:endParaRPr lang="pl-PL"/>
          </a:p>
        </p:txBody>
      </p:sp>
    </p:spTree>
    <p:extLst>
      <p:ext uri="{BB962C8B-B14F-4D97-AF65-F5344CB8AC3E}">
        <p14:creationId xmlns:p14="http://schemas.microsoft.com/office/powerpoint/2010/main" val="399711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045CC38-6F8F-434A-8A0B-1CB57057DDD8}"/>
              </a:ext>
            </a:extLst>
          </p:cNvPr>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pl-PL"/>
          </a:p>
        </p:txBody>
      </p:sp>
      <p:sp>
        <p:nvSpPr>
          <p:cNvPr id="3" name="Symbol zastępczy tekstu 2">
            <a:extLst>
              <a:ext uri="{FF2B5EF4-FFF2-40B4-BE49-F238E27FC236}">
                <a16:creationId xmlns:a16="http://schemas.microsoft.com/office/drawing/2014/main" id="{84AE1EB4-6BB7-3C4E-A8D7-13B8C6702D16}"/>
              </a:ext>
            </a:extLst>
          </p:cNvPr>
          <p:cNvSpPr txBox="1">
            <a:spLocks noGrp="1"/>
          </p:cNvSpPr>
          <p:nvPr>
            <p:ph type="body" idx="1"/>
          </p:nvPr>
        </p:nvSpPr>
        <p:spPr>
          <a:xfrm>
            <a:off x="503999" y="1769040"/>
            <a:ext cx="9071640" cy="4384440"/>
          </a:xfrm>
          <a:prstGeom prst="rect">
            <a:avLst/>
          </a:prstGeom>
          <a:noFill/>
          <a:ln>
            <a:noFill/>
          </a:ln>
        </p:spPr>
        <p:txBody>
          <a:bodyPr lIns="0" tIns="0" rIns="0" bIns="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8812C1D-4E7A-134B-899D-C985F369E9FA}"/>
              </a:ext>
            </a:extLst>
          </p:cNvPr>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hangingPunct="0">
              <a:buNone/>
              <a:tabLst/>
              <a:defRPr lang="pl-PL" sz="1400" kern="1200">
                <a:latin typeface="Liberation Serif" pitchFamily="18"/>
                <a:ea typeface="Segoe UI" pitchFamily="2"/>
                <a:cs typeface="Tahoma" pitchFamily="2"/>
              </a:defRPr>
            </a:lvl1pPr>
          </a:lstStyle>
          <a:p>
            <a:pPr lvl="0"/>
            <a:endParaRPr lang="pl-PL"/>
          </a:p>
        </p:txBody>
      </p:sp>
      <p:sp>
        <p:nvSpPr>
          <p:cNvPr id="5" name="Symbol zastępczy stopki 4">
            <a:extLst>
              <a:ext uri="{FF2B5EF4-FFF2-40B4-BE49-F238E27FC236}">
                <a16:creationId xmlns:a16="http://schemas.microsoft.com/office/drawing/2014/main" id="{76E794CE-A302-6641-B705-2FE72125F4D8}"/>
              </a:ext>
            </a:extLst>
          </p:cNvPr>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hangingPunct="0">
              <a:buNone/>
              <a:tabLst/>
              <a:defRPr lang="pl-PL" sz="1400" kern="1200">
                <a:latin typeface="Liberation Serif" pitchFamily="18"/>
                <a:ea typeface="Segoe UI" pitchFamily="2"/>
                <a:cs typeface="Tahoma" pitchFamily="2"/>
              </a:defRPr>
            </a:lvl1pPr>
          </a:lstStyle>
          <a:p>
            <a:pPr lvl="0"/>
            <a:endParaRPr lang="pl-PL"/>
          </a:p>
        </p:txBody>
      </p:sp>
      <p:sp>
        <p:nvSpPr>
          <p:cNvPr id="6" name="Symbol zastępczy numeru slajdu 5">
            <a:extLst>
              <a:ext uri="{FF2B5EF4-FFF2-40B4-BE49-F238E27FC236}">
                <a16:creationId xmlns:a16="http://schemas.microsoft.com/office/drawing/2014/main" id="{EB085EF4-59AE-AE46-9F33-D58038D406C0}"/>
              </a:ext>
            </a:extLst>
          </p:cNvPr>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hangingPunct="0">
              <a:buNone/>
              <a:tabLst/>
              <a:defRPr lang="pl-PL" sz="1400" kern="1200">
                <a:latin typeface="Liberation Serif" pitchFamily="18"/>
                <a:ea typeface="Segoe UI" pitchFamily="2"/>
                <a:cs typeface="Tahoma" pitchFamily="2"/>
              </a:defRPr>
            </a:lvl1pPr>
          </a:lstStyle>
          <a:p>
            <a:pPr lvl="0"/>
            <a:fld id="{68F9A4F1-162B-004D-AFDA-728914339814}"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hangingPunct="0">
        <a:tabLst/>
        <a:defRPr lang="pl-PL" sz="4400" b="0" i="0" u="none" strike="noStrike" kern="1200" cap="none">
          <a:ln>
            <a:noFill/>
          </a:ln>
          <a:highlight>
            <a:scrgbClr r="0" g="0" b="0">
              <a:alpha val="0"/>
            </a:scrgbClr>
          </a:highlight>
          <a:latin typeface="Liberation Sans" pitchFamily="18"/>
          <a:ea typeface="Microsoft YaHei" pitchFamily="2"/>
        </a:defRPr>
      </a:lvl1pPr>
    </p:titleStyle>
    <p:bodyStyle>
      <a:lvl1pPr hangingPunct="0">
        <a:spcBef>
          <a:spcPts val="1417"/>
        </a:spcBef>
        <a:spcAft>
          <a:spcPts val="0"/>
        </a:spcAft>
        <a:tabLst/>
        <a:defRPr lang="pl-PL" sz="3200" b="0" i="0" u="none" strike="noStrike" kern="1200" cap="none">
          <a:ln>
            <a:noFill/>
          </a:ln>
          <a:highlight>
            <a:scrgbClr r="0" g="0" b="0">
              <a:alpha val="0"/>
            </a:scrgbClr>
          </a:highlight>
          <a:latin typeface="Liberation Sans"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E53375-FCA8-B444-80D6-D9B011DDC7D4}"/>
              </a:ext>
            </a:extLst>
          </p:cNvPr>
          <p:cNvSpPr txBox="1">
            <a:spLocks noGrp="1"/>
          </p:cNvSpPr>
          <p:nvPr>
            <p:ph type="title" idx="4294967295"/>
          </p:nvPr>
        </p:nvSpPr>
        <p:spPr>
          <a:xfrm>
            <a:off x="503999" y="2913840"/>
            <a:ext cx="9071640" cy="1262160"/>
          </a:xfrm>
        </p:spPr>
        <p:txBody>
          <a:bodyPr/>
          <a:lstStyle/>
          <a:p>
            <a:pPr lvl="0"/>
            <a:r>
              <a:rPr lang="pl-PL"/>
              <a:t>Teenage depression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CDA127-0618-3147-87CE-973E963375CF}"/>
              </a:ext>
            </a:extLst>
          </p:cNvPr>
          <p:cNvSpPr txBox="1">
            <a:spLocks noGrp="1"/>
          </p:cNvSpPr>
          <p:nvPr>
            <p:ph type="title" idx="4294967295"/>
          </p:nvPr>
        </p:nvSpPr>
        <p:spPr>
          <a:xfrm>
            <a:off x="503999" y="-5040"/>
            <a:ext cx="9071640" cy="1875240"/>
          </a:xfrm>
        </p:spPr>
        <p:txBody>
          <a:bodyPr>
            <a:spAutoFit/>
          </a:bodyPr>
          <a:lstStyle/>
          <a:p>
            <a:pPr lvl="0"/>
            <a:r>
              <a:rPr lang="pl-PL"/>
              <a:t>Are there a lot of cases at school that require the help of a psychologist?</a:t>
            </a:r>
          </a:p>
        </p:txBody>
      </p:sp>
      <p:sp>
        <p:nvSpPr>
          <p:cNvPr id="3" name="Symbol zastępczy tekstu 2">
            <a:extLst>
              <a:ext uri="{FF2B5EF4-FFF2-40B4-BE49-F238E27FC236}">
                <a16:creationId xmlns:a16="http://schemas.microsoft.com/office/drawing/2014/main" id="{35594A7D-8936-F945-A9B6-0A154408CF71}"/>
              </a:ext>
            </a:extLst>
          </p:cNvPr>
          <p:cNvSpPr txBox="1">
            <a:spLocks noGrp="1"/>
          </p:cNvSpPr>
          <p:nvPr>
            <p:ph type="body" idx="4294967295"/>
          </p:nvPr>
        </p:nvSpPr>
        <p:spPr>
          <a:xfrm>
            <a:off x="503999" y="2232000"/>
            <a:ext cx="4426920" cy="4384440"/>
          </a:xfrm>
        </p:spPr>
        <p:txBody>
          <a:bodyPr/>
          <a:lstStyle/>
          <a:p>
            <a:pPr lvl="0"/>
            <a:r>
              <a:rPr lang="pl-PL">
                <a:solidFill>
                  <a:srgbClr val="000000"/>
                </a:solidFill>
                <a:latin typeface="Liberation Sans" pitchFamily="34"/>
              </a:rPr>
              <a:t>Not really. Our school is pretty big, but there aren't a lot of cases that require the help of a psychologist. However, it doesn't mean there aren't teenagers with mental health problems.</a:t>
            </a:r>
          </a:p>
        </p:txBody>
      </p:sp>
      <p:sp>
        <p:nvSpPr>
          <p:cNvPr id="4" name="Symbol zastępczy tekstu 3">
            <a:extLst>
              <a:ext uri="{FF2B5EF4-FFF2-40B4-BE49-F238E27FC236}">
                <a16:creationId xmlns:a16="http://schemas.microsoft.com/office/drawing/2014/main" id="{277A1B73-A0EF-8245-8B2D-0E891C327F9F}"/>
              </a:ext>
            </a:extLst>
          </p:cNvPr>
          <p:cNvSpPr txBox="1">
            <a:spLocks noGrp="1"/>
          </p:cNvSpPr>
          <p:nvPr>
            <p:ph type="body" idx="4294967295"/>
          </p:nvPr>
        </p:nvSpPr>
        <p:spPr>
          <a:xfrm>
            <a:off x="5152680" y="1769040"/>
            <a:ext cx="4426920" cy="4384440"/>
          </a:xfrm>
        </p:spPr>
        <p:txBody>
          <a:bodyPr/>
          <a:lstStyle/>
          <a:p>
            <a:endParaRPr lang="pl-PL"/>
          </a:p>
        </p:txBody>
      </p:sp>
      <p:pic>
        <p:nvPicPr>
          <p:cNvPr id="5" name="Obraz 4">
            <a:extLst>
              <a:ext uri="{FF2B5EF4-FFF2-40B4-BE49-F238E27FC236}">
                <a16:creationId xmlns:a16="http://schemas.microsoft.com/office/drawing/2014/main" id="{C8335555-5DF0-F845-890E-9EF25346003E}"/>
              </a:ext>
            </a:extLst>
          </p:cNvPr>
          <p:cNvPicPr>
            <a:picLocks noChangeAspect="1"/>
          </p:cNvPicPr>
          <p:nvPr/>
        </p:nvPicPr>
        <p:blipFill>
          <a:blip r:embed="rId3">
            <a:lum/>
            <a:alphaModFix/>
          </a:blip>
          <a:srcRect/>
          <a:stretch>
            <a:fillRect/>
          </a:stretch>
        </p:blipFill>
        <p:spPr>
          <a:xfrm>
            <a:off x="5903999" y="2370240"/>
            <a:ext cx="3304079" cy="35337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165367-4334-2C43-BCDE-8374C353246A}"/>
              </a:ext>
            </a:extLst>
          </p:cNvPr>
          <p:cNvSpPr txBox="1">
            <a:spLocks noGrp="1"/>
          </p:cNvSpPr>
          <p:nvPr>
            <p:ph type="title" idx="4294967295"/>
          </p:nvPr>
        </p:nvSpPr>
        <p:spPr>
          <a:xfrm>
            <a:off x="503999" y="-5040"/>
            <a:ext cx="9071640" cy="1875240"/>
          </a:xfrm>
        </p:spPr>
        <p:txBody>
          <a:bodyPr/>
          <a:lstStyle/>
          <a:p>
            <a:pPr lvl="0"/>
            <a:r>
              <a:rPr lang="pl-PL"/>
              <a:t>Does the school work with organisations that deal with addescent mental health?</a:t>
            </a:r>
          </a:p>
        </p:txBody>
      </p:sp>
      <p:sp>
        <p:nvSpPr>
          <p:cNvPr id="3" name="Symbol zastępczy tekstu 2">
            <a:extLst>
              <a:ext uri="{FF2B5EF4-FFF2-40B4-BE49-F238E27FC236}">
                <a16:creationId xmlns:a16="http://schemas.microsoft.com/office/drawing/2014/main" id="{45A505E3-2F96-BE43-9380-355E37D46837}"/>
              </a:ext>
            </a:extLst>
          </p:cNvPr>
          <p:cNvSpPr txBox="1">
            <a:spLocks noGrp="1"/>
          </p:cNvSpPr>
          <p:nvPr>
            <p:ph type="body" idx="4294967295"/>
          </p:nvPr>
        </p:nvSpPr>
        <p:spPr>
          <a:xfrm>
            <a:off x="503999" y="2815560"/>
            <a:ext cx="9071640" cy="4384440"/>
          </a:xfrm>
        </p:spPr>
        <p:txBody>
          <a:bodyPr/>
          <a:lstStyle/>
          <a:p>
            <a:pPr lvl="0"/>
            <a:r>
              <a:rPr lang="pl-PL">
                <a:solidFill>
                  <a:srgbClr val="000000"/>
                </a:solidFill>
                <a:latin typeface="Liberation Serif" pitchFamily="18"/>
              </a:rPr>
              <a:t>School works with psychologists university departments. Sometimes a specialist come to our school to share new knowledge about mental health. It is a really good way to prevent depression and let students know where they can go if they have any problems. Because of the pressure, students can be really miserable but this is normal! Everybody sometimes feels like that.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2C88BD-9DD6-FA41-BFC4-5FDFE06B8F9B}"/>
              </a:ext>
            </a:extLst>
          </p:cNvPr>
          <p:cNvSpPr txBox="1">
            <a:spLocks noGrp="1"/>
          </p:cNvSpPr>
          <p:nvPr>
            <p:ph type="title" idx="4294967295"/>
          </p:nvPr>
        </p:nvSpPr>
        <p:spPr>
          <a:xfrm>
            <a:off x="503999" y="-5040"/>
            <a:ext cx="9071640" cy="1875240"/>
          </a:xfrm>
        </p:spPr>
        <p:txBody>
          <a:bodyPr>
            <a:spAutoFit/>
          </a:bodyPr>
          <a:lstStyle/>
          <a:p>
            <a:pPr lvl="0"/>
            <a:r>
              <a:rPr lang="pl-PL"/>
              <a:t>What is the school’s approach to teens with depression or other disorders?</a:t>
            </a:r>
          </a:p>
        </p:txBody>
      </p:sp>
      <p:sp>
        <p:nvSpPr>
          <p:cNvPr id="3" name="Symbol zastępczy tekstu 2">
            <a:extLst>
              <a:ext uri="{FF2B5EF4-FFF2-40B4-BE49-F238E27FC236}">
                <a16:creationId xmlns:a16="http://schemas.microsoft.com/office/drawing/2014/main" id="{94190A18-7AE2-D746-B461-DA5E71287860}"/>
              </a:ext>
            </a:extLst>
          </p:cNvPr>
          <p:cNvSpPr txBox="1">
            <a:spLocks noGrp="1"/>
          </p:cNvSpPr>
          <p:nvPr>
            <p:ph type="body" idx="4294967295"/>
          </p:nvPr>
        </p:nvSpPr>
        <p:spPr>
          <a:xfrm>
            <a:off x="503999" y="2160000"/>
            <a:ext cx="4426920" cy="4384440"/>
          </a:xfrm>
        </p:spPr>
        <p:txBody>
          <a:bodyPr/>
          <a:lstStyle/>
          <a:p>
            <a:pPr lvl="0"/>
            <a:r>
              <a:rPr lang="pl-PL" sz="2600">
                <a:solidFill>
                  <a:srgbClr val="000000"/>
                </a:solidFill>
                <a:latin typeface="Liberation Serif" pitchFamily="18"/>
              </a:rPr>
              <a:t>If a student has a certificate which states depression, ADHD or any other psychological disorder, teachers can adjust the teaching methods. If there are medical indications, students with psychological problems can learn at home.</a:t>
            </a:r>
          </a:p>
        </p:txBody>
      </p:sp>
      <p:sp>
        <p:nvSpPr>
          <p:cNvPr id="4" name="Symbol zastępczy tekstu 3">
            <a:extLst>
              <a:ext uri="{FF2B5EF4-FFF2-40B4-BE49-F238E27FC236}">
                <a16:creationId xmlns:a16="http://schemas.microsoft.com/office/drawing/2014/main" id="{D89E4A1A-F5DB-B547-80A4-15CC0103BE74}"/>
              </a:ext>
            </a:extLst>
          </p:cNvPr>
          <p:cNvSpPr txBox="1">
            <a:spLocks noGrp="1"/>
          </p:cNvSpPr>
          <p:nvPr>
            <p:ph type="body" idx="4294967295"/>
          </p:nvPr>
        </p:nvSpPr>
        <p:spPr>
          <a:xfrm>
            <a:off x="5152680" y="1769040"/>
            <a:ext cx="4426920" cy="4384440"/>
          </a:xfrm>
        </p:spPr>
        <p:txBody>
          <a:bodyPr/>
          <a:lstStyle/>
          <a:p>
            <a:endParaRPr lang="pl-PL"/>
          </a:p>
        </p:txBody>
      </p:sp>
      <p:pic>
        <p:nvPicPr>
          <p:cNvPr id="5" name="Obraz 4">
            <a:extLst>
              <a:ext uri="{FF2B5EF4-FFF2-40B4-BE49-F238E27FC236}">
                <a16:creationId xmlns:a16="http://schemas.microsoft.com/office/drawing/2014/main" id="{E823F6CC-6B39-734D-B39F-3D1EFE60A433}"/>
              </a:ext>
            </a:extLst>
          </p:cNvPr>
          <p:cNvPicPr>
            <a:picLocks noChangeAspect="1"/>
          </p:cNvPicPr>
          <p:nvPr/>
        </p:nvPicPr>
        <p:blipFill>
          <a:blip r:embed="rId3">
            <a:lum/>
            <a:alphaModFix/>
          </a:blip>
          <a:srcRect/>
          <a:stretch>
            <a:fillRect/>
          </a:stretch>
        </p:blipFill>
        <p:spPr>
          <a:xfrm>
            <a:off x="6290280" y="2027519"/>
            <a:ext cx="3285719" cy="43804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67387F-805D-4742-AB3D-CDE7E2847A7E}"/>
              </a:ext>
            </a:extLst>
          </p:cNvPr>
          <p:cNvSpPr txBox="1">
            <a:spLocks noGrp="1"/>
          </p:cNvSpPr>
          <p:nvPr>
            <p:ph type="title" idx="4294967295"/>
          </p:nvPr>
        </p:nvSpPr>
        <p:spPr>
          <a:xfrm>
            <a:off x="503999" y="-5040"/>
            <a:ext cx="9071640" cy="1875240"/>
          </a:xfrm>
        </p:spPr>
        <p:txBody>
          <a:bodyPr>
            <a:spAutoFit/>
          </a:bodyPr>
          <a:lstStyle/>
          <a:p>
            <a:pPr lvl="0"/>
            <a:r>
              <a:rPr lang="pl-PL"/>
              <a:t>Does the school have permission to send teenagers with problems to specialists?</a:t>
            </a:r>
          </a:p>
        </p:txBody>
      </p:sp>
      <p:sp>
        <p:nvSpPr>
          <p:cNvPr id="3" name="Symbol zastępczy tekstu 2">
            <a:extLst>
              <a:ext uri="{FF2B5EF4-FFF2-40B4-BE49-F238E27FC236}">
                <a16:creationId xmlns:a16="http://schemas.microsoft.com/office/drawing/2014/main" id="{A52F57A2-3114-5847-AF4C-30022C2B56CF}"/>
              </a:ext>
            </a:extLst>
          </p:cNvPr>
          <p:cNvSpPr txBox="1">
            <a:spLocks noGrp="1"/>
          </p:cNvSpPr>
          <p:nvPr>
            <p:ph type="body" idx="4294967295"/>
          </p:nvPr>
        </p:nvSpPr>
        <p:spPr>
          <a:xfrm>
            <a:off x="5184000" y="2160000"/>
            <a:ext cx="4426920" cy="4384440"/>
          </a:xfrm>
        </p:spPr>
        <p:txBody>
          <a:bodyPr/>
          <a:lstStyle/>
          <a:p>
            <a:pPr lvl="0"/>
            <a:r>
              <a:rPr lang="pl-PL" sz="2400" dirty="0">
                <a:solidFill>
                  <a:srgbClr val="000000"/>
                </a:solidFill>
                <a:latin typeface="Liberation Serif" pitchFamily="18"/>
              </a:rPr>
              <a:t>School </a:t>
            </a:r>
            <a:r>
              <a:rPr lang="pl-PL" sz="2400" dirty="0" err="1">
                <a:solidFill>
                  <a:srgbClr val="000000"/>
                </a:solidFill>
                <a:latin typeface="Liberation Serif" pitchFamily="18"/>
              </a:rPr>
              <a:t>mustn't</a:t>
            </a:r>
            <a:r>
              <a:rPr lang="pl-PL" sz="2400" dirty="0">
                <a:solidFill>
                  <a:srgbClr val="000000"/>
                </a:solidFill>
                <a:latin typeface="Liberation Serif" pitchFamily="18"/>
              </a:rPr>
              <a:t> </a:t>
            </a:r>
            <a:r>
              <a:rPr lang="pl-PL" sz="2400" dirty="0" err="1">
                <a:solidFill>
                  <a:srgbClr val="000000"/>
                </a:solidFill>
                <a:latin typeface="Liberation Serif" pitchFamily="18"/>
              </a:rPr>
              <a:t>decide</a:t>
            </a:r>
            <a:r>
              <a:rPr lang="pl-PL" sz="2400" dirty="0">
                <a:solidFill>
                  <a:srgbClr val="000000"/>
                </a:solidFill>
                <a:latin typeface="Liberation Serif" pitchFamily="18"/>
              </a:rPr>
              <a:t> </a:t>
            </a:r>
            <a:r>
              <a:rPr lang="pl-PL" sz="2400" dirty="0" err="1">
                <a:solidFill>
                  <a:srgbClr val="000000"/>
                </a:solidFill>
                <a:latin typeface="Liberation Serif" pitchFamily="18"/>
              </a:rPr>
              <a:t>without</a:t>
            </a:r>
            <a:r>
              <a:rPr lang="pl-PL" sz="2400" dirty="0">
                <a:solidFill>
                  <a:srgbClr val="000000"/>
                </a:solidFill>
                <a:latin typeface="Liberation Serif" pitchFamily="18"/>
              </a:rPr>
              <a:t> the student and </a:t>
            </a:r>
            <a:r>
              <a:rPr lang="pl-PL" sz="2400" dirty="0" err="1">
                <a:solidFill>
                  <a:srgbClr val="000000"/>
                </a:solidFill>
                <a:latin typeface="Liberation Serif" pitchFamily="18"/>
              </a:rPr>
              <a:t>his</a:t>
            </a:r>
            <a:r>
              <a:rPr lang="pl-PL" sz="2400" dirty="0">
                <a:solidFill>
                  <a:srgbClr val="000000"/>
                </a:solidFill>
                <a:latin typeface="Liberation Serif" pitchFamily="18"/>
              </a:rPr>
              <a:t> </a:t>
            </a:r>
            <a:r>
              <a:rPr lang="pl-PL" sz="2400" dirty="0" err="1">
                <a:solidFill>
                  <a:srgbClr val="000000"/>
                </a:solidFill>
                <a:latin typeface="Liberation Serif" pitchFamily="18"/>
              </a:rPr>
              <a:t>parents</a:t>
            </a:r>
            <a:r>
              <a:rPr lang="pl-PL" sz="2400" dirty="0">
                <a:solidFill>
                  <a:srgbClr val="000000"/>
                </a:solidFill>
                <a:latin typeface="Liberation Serif" pitchFamily="18"/>
              </a:rPr>
              <a:t>’ </a:t>
            </a:r>
            <a:r>
              <a:rPr lang="pl-PL" sz="2400" dirty="0" err="1">
                <a:solidFill>
                  <a:srgbClr val="000000"/>
                </a:solidFill>
                <a:latin typeface="Liberation Serif" pitchFamily="18"/>
              </a:rPr>
              <a:t>permission</a:t>
            </a:r>
            <a:r>
              <a:rPr lang="pl-PL" sz="2400" dirty="0">
                <a:solidFill>
                  <a:srgbClr val="000000"/>
                </a:solidFill>
                <a:latin typeface="Liberation Serif" pitchFamily="18"/>
              </a:rPr>
              <a:t>. </a:t>
            </a:r>
            <a:r>
              <a:rPr lang="pl-PL" sz="2400" dirty="0" err="1">
                <a:solidFill>
                  <a:srgbClr val="000000"/>
                </a:solidFill>
                <a:latin typeface="Liberation Serif" pitchFamily="18"/>
              </a:rPr>
              <a:t>Psychologist</a:t>
            </a:r>
            <a:r>
              <a:rPr lang="pl-PL" sz="2400" dirty="0">
                <a:solidFill>
                  <a:srgbClr val="000000"/>
                </a:solidFill>
                <a:latin typeface="Liberation Serif" pitchFamily="18"/>
              </a:rPr>
              <a:t> </a:t>
            </a:r>
            <a:r>
              <a:rPr lang="pl-PL" sz="2400" dirty="0" err="1">
                <a:solidFill>
                  <a:srgbClr val="000000"/>
                </a:solidFill>
                <a:latin typeface="Liberation Serif" pitchFamily="18"/>
              </a:rPr>
              <a:t>said</a:t>
            </a:r>
            <a:r>
              <a:rPr lang="pl-PL" sz="2400" dirty="0">
                <a:solidFill>
                  <a:srgbClr val="000000"/>
                </a:solidFill>
                <a:latin typeface="Liberation Serif" pitchFamily="18"/>
              </a:rPr>
              <a:t> </a:t>
            </a:r>
            <a:r>
              <a:rPr lang="pl-PL" sz="2400" dirty="0" err="1">
                <a:solidFill>
                  <a:srgbClr val="000000"/>
                </a:solidFill>
                <a:latin typeface="Liberation Serif" pitchFamily="18"/>
              </a:rPr>
              <a:t>that</a:t>
            </a:r>
            <a:r>
              <a:rPr lang="pl-PL" sz="2400" dirty="0">
                <a:solidFill>
                  <a:srgbClr val="000000"/>
                </a:solidFill>
                <a:latin typeface="Liberation Serif" pitchFamily="18"/>
              </a:rPr>
              <a:t> he </a:t>
            </a:r>
            <a:r>
              <a:rPr lang="pl-PL" sz="2400" dirty="0" err="1">
                <a:solidFill>
                  <a:srgbClr val="000000"/>
                </a:solidFill>
                <a:latin typeface="Liberation Serif" pitchFamily="18"/>
              </a:rPr>
              <a:t>could</a:t>
            </a:r>
            <a:r>
              <a:rPr lang="pl-PL" sz="2400" dirty="0">
                <a:solidFill>
                  <a:srgbClr val="000000"/>
                </a:solidFill>
                <a:latin typeface="Liberation Serif" pitchFamily="18"/>
              </a:rPr>
              <a:t> </a:t>
            </a:r>
            <a:r>
              <a:rPr lang="pl-PL" sz="2400" dirty="0" err="1">
                <a:solidFill>
                  <a:srgbClr val="000000"/>
                </a:solidFill>
                <a:latin typeface="Liberation Serif" pitchFamily="18"/>
              </a:rPr>
              <a:t>only</a:t>
            </a:r>
            <a:r>
              <a:rPr lang="pl-PL" sz="2400" dirty="0">
                <a:solidFill>
                  <a:srgbClr val="000000"/>
                </a:solidFill>
                <a:latin typeface="Liberation Serif" pitchFamily="18"/>
              </a:rPr>
              <a:t> talk to </a:t>
            </a:r>
            <a:r>
              <a:rPr lang="pl-PL" sz="2400" dirty="0" err="1">
                <a:solidFill>
                  <a:srgbClr val="000000"/>
                </a:solidFill>
                <a:latin typeface="Liberation Serif" pitchFamily="18"/>
              </a:rPr>
              <a:t>student's</a:t>
            </a:r>
            <a:r>
              <a:rPr lang="pl-PL" sz="2400" dirty="0">
                <a:solidFill>
                  <a:srgbClr val="000000"/>
                </a:solidFill>
                <a:latin typeface="Liberation Serif" pitchFamily="18"/>
              </a:rPr>
              <a:t> </a:t>
            </a:r>
            <a:r>
              <a:rPr lang="pl-PL" sz="2400" dirty="0" err="1">
                <a:solidFill>
                  <a:srgbClr val="000000"/>
                </a:solidFill>
                <a:latin typeface="Liberation Serif" pitchFamily="18"/>
              </a:rPr>
              <a:t>parents</a:t>
            </a:r>
            <a:r>
              <a:rPr lang="pl-PL" sz="2400" dirty="0">
                <a:solidFill>
                  <a:srgbClr val="000000"/>
                </a:solidFill>
                <a:latin typeface="Liberation Serif" pitchFamily="18"/>
              </a:rPr>
              <a:t> and </a:t>
            </a:r>
            <a:r>
              <a:rPr lang="pl-PL" sz="2400" dirty="0" err="1">
                <a:solidFill>
                  <a:srgbClr val="000000"/>
                </a:solidFill>
                <a:latin typeface="Liberation Serif" pitchFamily="18"/>
              </a:rPr>
              <a:t>give</a:t>
            </a:r>
            <a:r>
              <a:rPr lang="pl-PL" sz="2400" dirty="0">
                <a:solidFill>
                  <a:srgbClr val="000000"/>
                </a:solidFill>
                <a:latin typeface="Liberation Serif" pitchFamily="18"/>
              </a:rPr>
              <a:t> </a:t>
            </a:r>
            <a:r>
              <a:rPr lang="pl-PL" sz="2400" dirty="0" err="1">
                <a:solidFill>
                  <a:srgbClr val="000000"/>
                </a:solidFill>
                <a:latin typeface="Liberation Serif" pitchFamily="18"/>
              </a:rPr>
              <a:t>them</a:t>
            </a:r>
            <a:r>
              <a:rPr lang="pl-PL" sz="2400" dirty="0">
                <a:solidFill>
                  <a:srgbClr val="000000"/>
                </a:solidFill>
                <a:latin typeface="Liberation Serif" pitchFamily="18"/>
              </a:rPr>
              <a:t> </a:t>
            </a:r>
            <a:r>
              <a:rPr lang="pl-PL" sz="2400" dirty="0" err="1">
                <a:solidFill>
                  <a:srgbClr val="000000"/>
                </a:solidFill>
                <a:latin typeface="Liberation Serif" pitchFamily="18"/>
              </a:rPr>
              <a:t>contact</a:t>
            </a:r>
            <a:r>
              <a:rPr lang="pl-PL" sz="2400" dirty="0">
                <a:solidFill>
                  <a:srgbClr val="000000"/>
                </a:solidFill>
                <a:latin typeface="Liberation Serif" pitchFamily="18"/>
              </a:rPr>
              <a:t> to </a:t>
            </a:r>
            <a:r>
              <a:rPr lang="pl-PL" sz="2400" dirty="0" err="1">
                <a:solidFill>
                  <a:srgbClr val="000000"/>
                </a:solidFill>
                <a:latin typeface="Liberation Serif" pitchFamily="18"/>
              </a:rPr>
              <a:t>specialists</a:t>
            </a:r>
            <a:r>
              <a:rPr lang="pl-PL" sz="2400" dirty="0">
                <a:solidFill>
                  <a:srgbClr val="000000"/>
                </a:solidFill>
                <a:latin typeface="Liberation Serif" pitchFamily="18"/>
              </a:rPr>
              <a:t>, </a:t>
            </a:r>
            <a:r>
              <a:rPr lang="pl-PL" sz="2400" dirty="0" err="1">
                <a:solidFill>
                  <a:srgbClr val="000000"/>
                </a:solidFill>
                <a:latin typeface="Liberation Serif" pitchFamily="18"/>
              </a:rPr>
              <a:t>give</a:t>
            </a:r>
            <a:r>
              <a:rPr lang="pl-PL" sz="2400" dirty="0">
                <a:solidFill>
                  <a:srgbClr val="000000"/>
                </a:solidFill>
                <a:latin typeface="Liberation Serif" pitchFamily="18"/>
              </a:rPr>
              <a:t> </a:t>
            </a:r>
            <a:r>
              <a:rPr lang="pl-PL" sz="2400" dirty="0" err="1">
                <a:solidFill>
                  <a:srgbClr val="000000"/>
                </a:solidFill>
                <a:latin typeface="Liberation Serif" pitchFamily="18"/>
              </a:rPr>
              <a:t>advice</a:t>
            </a:r>
            <a:r>
              <a:rPr lang="pl-PL" sz="2400" dirty="0">
                <a:solidFill>
                  <a:srgbClr val="000000"/>
                </a:solidFill>
                <a:latin typeface="Liberation Serif" pitchFamily="18"/>
              </a:rPr>
              <a:t>, but not </a:t>
            </a:r>
            <a:r>
              <a:rPr lang="pl-PL" sz="2400" dirty="0" err="1">
                <a:solidFill>
                  <a:srgbClr val="000000"/>
                </a:solidFill>
                <a:latin typeface="Liberation Serif" pitchFamily="18"/>
              </a:rPr>
              <a:t>decide</a:t>
            </a:r>
            <a:r>
              <a:rPr lang="pl-PL" sz="2400" dirty="0">
                <a:solidFill>
                  <a:srgbClr val="000000"/>
                </a:solidFill>
                <a:latin typeface="Liberation Serif" pitchFamily="18"/>
              </a:rPr>
              <a:t> the student </a:t>
            </a:r>
            <a:r>
              <a:rPr lang="pl-PL" sz="2400" dirty="0" err="1">
                <a:solidFill>
                  <a:srgbClr val="000000"/>
                </a:solidFill>
                <a:latin typeface="Liberation Serif" pitchFamily="18"/>
              </a:rPr>
              <a:t>should</a:t>
            </a:r>
            <a:r>
              <a:rPr lang="pl-PL" sz="2400" dirty="0">
                <a:solidFill>
                  <a:srgbClr val="000000"/>
                </a:solidFill>
                <a:latin typeface="Liberation Serif" pitchFamily="18"/>
              </a:rPr>
              <a:t> go. </a:t>
            </a:r>
            <a:r>
              <a:rPr lang="pl-PL" sz="2400" dirty="0" err="1">
                <a:solidFill>
                  <a:srgbClr val="000000"/>
                </a:solidFill>
                <a:latin typeface="Liberation Serif" pitchFamily="18"/>
              </a:rPr>
              <a:t>They</a:t>
            </a:r>
            <a:r>
              <a:rPr lang="pl-PL" sz="2400" dirty="0">
                <a:solidFill>
                  <a:srgbClr val="000000"/>
                </a:solidFill>
                <a:latin typeface="Liberation Serif" pitchFamily="18"/>
              </a:rPr>
              <a:t> </a:t>
            </a:r>
            <a:r>
              <a:rPr lang="pl-PL" sz="2400" dirty="0" err="1">
                <a:solidFill>
                  <a:srgbClr val="000000"/>
                </a:solidFill>
                <a:latin typeface="Liberation Serif" pitchFamily="18"/>
              </a:rPr>
              <a:t>will</a:t>
            </a:r>
            <a:r>
              <a:rPr lang="pl-PL" sz="2400" dirty="0">
                <a:solidFill>
                  <a:srgbClr val="000000"/>
                </a:solidFill>
                <a:latin typeface="Liberation Serif" pitchFamily="18"/>
              </a:rPr>
              <a:t> be </a:t>
            </a:r>
            <a:r>
              <a:rPr lang="pl-PL" sz="2400" dirty="0" err="1">
                <a:solidFill>
                  <a:srgbClr val="000000"/>
                </a:solidFill>
                <a:latin typeface="Liberation Serif" pitchFamily="18"/>
              </a:rPr>
              <a:t>probably</a:t>
            </a:r>
            <a:r>
              <a:rPr lang="pl-PL" sz="2400" dirty="0">
                <a:solidFill>
                  <a:srgbClr val="000000"/>
                </a:solidFill>
                <a:latin typeface="Liberation Serif" pitchFamily="18"/>
              </a:rPr>
              <a:t> </a:t>
            </a:r>
            <a:r>
              <a:rPr lang="pl-PL" sz="2400" dirty="0" err="1">
                <a:solidFill>
                  <a:srgbClr val="000000"/>
                </a:solidFill>
                <a:latin typeface="Liberation Serif" pitchFamily="18"/>
              </a:rPr>
              <a:t>right</a:t>
            </a:r>
            <a:r>
              <a:rPr lang="pl-PL" sz="2400" dirty="0">
                <a:solidFill>
                  <a:srgbClr val="000000"/>
                </a:solidFill>
                <a:latin typeface="Liberation Serif" pitchFamily="18"/>
              </a:rPr>
              <a:t>, </a:t>
            </a:r>
            <a:r>
              <a:rPr lang="pl-PL" sz="2400" dirty="0" err="1">
                <a:solidFill>
                  <a:srgbClr val="000000"/>
                </a:solidFill>
                <a:latin typeface="Liberation Serif" pitchFamily="18"/>
              </a:rPr>
              <a:t>however</a:t>
            </a:r>
            <a:r>
              <a:rPr lang="pl-PL" sz="2400" dirty="0">
                <a:solidFill>
                  <a:srgbClr val="000000"/>
                </a:solidFill>
                <a:latin typeface="Liberation Serif" pitchFamily="18"/>
              </a:rPr>
              <a:t>, </a:t>
            </a:r>
            <a:r>
              <a:rPr lang="pl-PL" sz="2400" dirty="0" err="1">
                <a:solidFill>
                  <a:srgbClr val="000000"/>
                </a:solidFill>
                <a:latin typeface="Liberation Serif" pitchFamily="18"/>
              </a:rPr>
              <a:t>it</a:t>
            </a:r>
            <a:r>
              <a:rPr lang="pl-PL" sz="2400" dirty="0">
                <a:solidFill>
                  <a:srgbClr val="000000"/>
                </a:solidFill>
                <a:latin typeface="Liberation Serif" pitchFamily="18"/>
              </a:rPr>
              <a:t> </a:t>
            </a:r>
            <a:r>
              <a:rPr lang="pl-PL" sz="2400" dirty="0" err="1">
                <a:solidFill>
                  <a:srgbClr val="000000"/>
                </a:solidFill>
                <a:latin typeface="Liberation Serif" pitchFamily="18"/>
              </a:rPr>
              <a:t>isn't</a:t>
            </a:r>
            <a:r>
              <a:rPr lang="pl-PL" sz="2400" dirty="0">
                <a:solidFill>
                  <a:srgbClr val="000000"/>
                </a:solidFill>
                <a:latin typeface="Liberation Serif" pitchFamily="18"/>
              </a:rPr>
              <a:t> </a:t>
            </a:r>
            <a:r>
              <a:rPr lang="pl-PL" sz="2400" dirty="0" err="1">
                <a:solidFill>
                  <a:srgbClr val="000000"/>
                </a:solidFill>
                <a:latin typeface="Liberation Serif" pitchFamily="18"/>
              </a:rPr>
              <a:t>their</a:t>
            </a:r>
            <a:r>
              <a:rPr lang="pl-PL" sz="2400" dirty="0">
                <a:solidFill>
                  <a:srgbClr val="000000"/>
                </a:solidFill>
                <a:latin typeface="Liberation Serif" pitchFamily="18"/>
              </a:rPr>
              <a:t> </a:t>
            </a:r>
            <a:r>
              <a:rPr lang="pl-PL" sz="2400" dirty="0" err="1">
                <a:solidFill>
                  <a:srgbClr val="000000"/>
                </a:solidFill>
                <a:latin typeface="Liberation Serif" pitchFamily="18"/>
              </a:rPr>
              <a:t>expertise</a:t>
            </a:r>
            <a:r>
              <a:rPr lang="pl-PL" sz="2400" dirty="0">
                <a:solidFill>
                  <a:srgbClr val="000000"/>
                </a:solidFill>
                <a:latin typeface="Liberation Serif" pitchFamily="18"/>
              </a:rPr>
              <a:t>.</a:t>
            </a:r>
          </a:p>
        </p:txBody>
      </p:sp>
      <p:pic>
        <p:nvPicPr>
          <p:cNvPr id="4" name="Obraz 3">
            <a:extLst>
              <a:ext uri="{FF2B5EF4-FFF2-40B4-BE49-F238E27FC236}">
                <a16:creationId xmlns:a16="http://schemas.microsoft.com/office/drawing/2014/main" id="{7A90E97D-1AEC-5D44-9EF5-1A88FC807D84}"/>
              </a:ext>
            </a:extLst>
          </p:cNvPr>
          <p:cNvPicPr>
            <a:picLocks noChangeAspect="1"/>
          </p:cNvPicPr>
          <p:nvPr/>
        </p:nvPicPr>
        <p:blipFill>
          <a:blip r:embed="rId3">
            <a:lum/>
            <a:alphaModFix/>
          </a:blip>
          <a:srcRect/>
          <a:stretch>
            <a:fillRect/>
          </a:stretch>
        </p:blipFill>
        <p:spPr>
          <a:xfrm>
            <a:off x="312480" y="2376000"/>
            <a:ext cx="4583520" cy="34257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Podtytuł 1">
            <a:extLst>
              <a:ext uri="{FF2B5EF4-FFF2-40B4-BE49-F238E27FC236}">
                <a16:creationId xmlns:a16="http://schemas.microsoft.com/office/drawing/2014/main" id="{22FA3C84-158F-0145-ACE2-B830314C817D}"/>
              </a:ext>
            </a:extLst>
          </p:cNvPr>
          <p:cNvSpPr txBox="1">
            <a:spLocks noGrp="1"/>
          </p:cNvSpPr>
          <p:nvPr>
            <p:ph type="subTitle" idx="4294967295"/>
          </p:nvPr>
        </p:nvSpPr>
        <p:spPr>
          <a:xfrm>
            <a:off x="432359" y="-1296000"/>
            <a:ext cx="9071640" cy="5851800"/>
          </a:xfrm>
        </p:spPr>
        <p:txBody>
          <a:bodyPr anchor="ctr"/>
          <a:lstStyle/>
          <a:p>
            <a:pPr lvl="0" algn="ctr"/>
            <a:r>
              <a:rPr lang="pl-PL"/>
              <a:t>Answers based on converstation with representant of Psychological and Pedagogical Counselling Centre in Grójec</a:t>
            </a:r>
          </a:p>
        </p:txBody>
      </p:sp>
      <p:pic>
        <p:nvPicPr>
          <p:cNvPr id="3" name="Obraz 2">
            <a:extLst>
              <a:ext uri="{FF2B5EF4-FFF2-40B4-BE49-F238E27FC236}">
                <a16:creationId xmlns:a16="http://schemas.microsoft.com/office/drawing/2014/main" id="{CED72427-57A1-A245-8159-BECAC6D879AE}"/>
              </a:ext>
            </a:extLst>
          </p:cNvPr>
          <p:cNvPicPr>
            <a:picLocks noChangeAspect="1"/>
          </p:cNvPicPr>
          <p:nvPr/>
        </p:nvPicPr>
        <p:blipFill>
          <a:blip r:embed="rId3">
            <a:lum/>
            <a:alphaModFix/>
          </a:blip>
          <a:srcRect/>
          <a:stretch>
            <a:fillRect/>
          </a:stretch>
        </p:blipFill>
        <p:spPr>
          <a:xfrm>
            <a:off x="2230200" y="2773440"/>
            <a:ext cx="5977800" cy="38505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C2D9BD-BF20-E443-A09A-595B55B0E25A}"/>
              </a:ext>
            </a:extLst>
          </p:cNvPr>
          <p:cNvSpPr txBox="1">
            <a:spLocks noGrp="1"/>
          </p:cNvSpPr>
          <p:nvPr>
            <p:ph type="title" idx="4294967295"/>
          </p:nvPr>
        </p:nvSpPr>
        <p:spPr>
          <a:xfrm>
            <a:off x="503999" y="-5040"/>
            <a:ext cx="9071640" cy="1875240"/>
          </a:xfrm>
        </p:spPr>
        <p:txBody>
          <a:bodyPr>
            <a:spAutoFit/>
          </a:bodyPr>
          <a:lstStyle/>
          <a:p>
            <a:pPr lvl="0"/>
            <a:r>
              <a:rPr lang="pl-PL"/>
              <a:t>What are your methods of preventing and dealing with depression?</a:t>
            </a:r>
          </a:p>
        </p:txBody>
      </p:sp>
      <p:sp>
        <p:nvSpPr>
          <p:cNvPr id="3" name="Symbol zastępczy tekstu 2">
            <a:extLst>
              <a:ext uri="{FF2B5EF4-FFF2-40B4-BE49-F238E27FC236}">
                <a16:creationId xmlns:a16="http://schemas.microsoft.com/office/drawing/2014/main" id="{6FE6922B-BA62-4A4A-89D4-29612B122A72}"/>
              </a:ext>
            </a:extLst>
          </p:cNvPr>
          <p:cNvSpPr txBox="1">
            <a:spLocks noGrp="1"/>
          </p:cNvSpPr>
          <p:nvPr>
            <p:ph type="body" idx="4294967295"/>
          </p:nvPr>
        </p:nvSpPr>
        <p:spPr>
          <a:xfrm>
            <a:off x="503999" y="2088000"/>
            <a:ext cx="4426920" cy="4384440"/>
          </a:xfrm>
        </p:spPr>
        <p:txBody>
          <a:bodyPr/>
          <a:lstStyle/>
          <a:p>
            <a:pPr lvl="0"/>
            <a:r>
              <a:rPr lang="pl-PL"/>
              <a:t>Our methods of preventing and dealing with depression are educating teenagers, their parents, and teachers. Students can participate in individual therapy.</a:t>
            </a:r>
          </a:p>
        </p:txBody>
      </p:sp>
      <p:sp>
        <p:nvSpPr>
          <p:cNvPr id="4" name="Symbol zastępczy tekstu 3">
            <a:extLst>
              <a:ext uri="{FF2B5EF4-FFF2-40B4-BE49-F238E27FC236}">
                <a16:creationId xmlns:a16="http://schemas.microsoft.com/office/drawing/2014/main" id="{53DD9A7A-D193-6448-B788-AA8328FDAF27}"/>
              </a:ext>
            </a:extLst>
          </p:cNvPr>
          <p:cNvSpPr txBox="1">
            <a:spLocks noGrp="1"/>
          </p:cNvSpPr>
          <p:nvPr>
            <p:ph type="body" idx="4294967295"/>
          </p:nvPr>
        </p:nvSpPr>
        <p:spPr>
          <a:xfrm>
            <a:off x="5152680" y="1769040"/>
            <a:ext cx="4426920" cy="4384440"/>
          </a:xfrm>
        </p:spPr>
        <p:txBody>
          <a:bodyPr/>
          <a:lstStyle/>
          <a:p>
            <a:endParaRPr lang="pl-PL"/>
          </a:p>
        </p:txBody>
      </p:sp>
      <p:pic>
        <p:nvPicPr>
          <p:cNvPr id="5" name="Obraz 4">
            <a:extLst>
              <a:ext uri="{FF2B5EF4-FFF2-40B4-BE49-F238E27FC236}">
                <a16:creationId xmlns:a16="http://schemas.microsoft.com/office/drawing/2014/main" id="{73D24B23-699D-4741-840E-64B25C8C76E5}"/>
              </a:ext>
            </a:extLst>
          </p:cNvPr>
          <p:cNvPicPr>
            <a:picLocks noChangeAspect="1"/>
          </p:cNvPicPr>
          <p:nvPr/>
        </p:nvPicPr>
        <p:blipFill>
          <a:blip r:embed="rId3">
            <a:lum/>
            <a:alphaModFix/>
          </a:blip>
          <a:srcRect/>
          <a:stretch>
            <a:fillRect/>
          </a:stretch>
        </p:blipFill>
        <p:spPr>
          <a:xfrm>
            <a:off x="5152680" y="2403360"/>
            <a:ext cx="4347720" cy="33566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15D314-FB7C-C84D-80D4-6A227D240549}"/>
              </a:ext>
            </a:extLst>
          </p:cNvPr>
          <p:cNvSpPr txBox="1">
            <a:spLocks noGrp="1"/>
          </p:cNvSpPr>
          <p:nvPr>
            <p:ph type="title" idx="4294967295"/>
          </p:nvPr>
        </p:nvSpPr>
        <p:spPr>
          <a:xfrm>
            <a:off x="503999" y="-5040"/>
            <a:ext cx="9071640" cy="1875240"/>
          </a:xfrm>
        </p:spPr>
        <p:txBody>
          <a:bodyPr>
            <a:spAutoFit/>
          </a:bodyPr>
          <a:lstStyle/>
          <a:p>
            <a:pPr lvl="0"/>
            <a:r>
              <a:rPr lang="pl-PL"/>
              <a:t>Do you cooperate with kindergartens, primary schools and secondary schools?</a:t>
            </a:r>
          </a:p>
        </p:txBody>
      </p:sp>
      <p:sp>
        <p:nvSpPr>
          <p:cNvPr id="3" name="Symbol zastępczy tekstu 2">
            <a:extLst>
              <a:ext uri="{FF2B5EF4-FFF2-40B4-BE49-F238E27FC236}">
                <a16:creationId xmlns:a16="http://schemas.microsoft.com/office/drawing/2014/main" id="{6004D437-81F5-044A-A326-7ABD25B4DBE9}"/>
              </a:ext>
            </a:extLst>
          </p:cNvPr>
          <p:cNvSpPr txBox="1">
            <a:spLocks noGrp="1"/>
          </p:cNvSpPr>
          <p:nvPr>
            <p:ph type="body" idx="4294967295"/>
          </p:nvPr>
        </p:nvSpPr>
        <p:spPr>
          <a:xfrm>
            <a:off x="541080" y="2520000"/>
            <a:ext cx="4426920" cy="4384440"/>
          </a:xfrm>
        </p:spPr>
        <p:txBody>
          <a:bodyPr/>
          <a:lstStyle/>
          <a:p>
            <a:pPr lvl="0"/>
            <a:r>
              <a:rPr lang="pl-PL"/>
              <a:t>Yes, we do. We cooperate with kindergartens, primary schools, and secondary schools in Grójec.</a:t>
            </a:r>
          </a:p>
        </p:txBody>
      </p:sp>
      <p:sp>
        <p:nvSpPr>
          <p:cNvPr id="4" name="Symbol zastępczy tekstu 3">
            <a:extLst>
              <a:ext uri="{FF2B5EF4-FFF2-40B4-BE49-F238E27FC236}">
                <a16:creationId xmlns:a16="http://schemas.microsoft.com/office/drawing/2014/main" id="{F8EDF0EF-BABE-3046-9AE2-6E02EDFCB8E4}"/>
              </a:ext>
            </a:extLst>
          </p:cNvPr>
          <p:cNvSpPr txBox="1">
            <a:spLocks noGrp="1"/>
          </p:cNvSpPr>
          <p:nvPr>
            <p:ph type="body" idx="4294967295"/>
          </p:nvPr>
        </p:nvSpPr>
        <p:spPr>
          <a:xfrm>
            <a:off x="5152680" y="2015999"/>
            <a:ext cx="4426920" cy="4384440"/>
          </a:xfrm>
        </p:spPr>
        <p:txBody>
          <a:bodyPr/>
          <a:lstStyle/>
          <a:p>
            <a:endParaRPr lang="pl-PL"/>
          </a:p>
        </p:txBody>
      </p:sp>
      <p:pic>
        <p:nvPicPr>
          <p:cNvPr id="5" name="Obraz 4">
            <a:extLst>
              <a:ext uri="{FF2B5EF4-FFF2-40B4-BE49-F238E27FC236}">
                <a16:creationId xmlns:a16="http://schemas.microsoft.com/office/drawing/2014/main" id="{6176832B-35B5-A946-BFF2-92E3DF0DA6B9}"/>
              </a:ext>
            </a:extLst>
          </p:cNvPr>
          <p:cNvPicPr>
            <a:picLocks noChangeAspect="1"/>
          </p:cNvPicPr>
          <p:nvPr/>
        </p:nvPicPr>
        <p:blipFill>
          <a:blip r:embed="rId3">
            <a:lum/>
            <a:alphaModFix/>
          </a:blip>
          <a:srcRect/>
          <a:stretch>
            <a:fillRect/>
          </a:stretch>
        </p:blipFill>
        <p:spPr>
          <a:xfrm>
            <a:off x="5256000" y="2232000"/>
            <a:ext cx="4434840" cy="41936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5C496A-AB59-9947-A83E-C1F511E7DD3C}"/>
              </a:ext>
            </a:extLst>
          </p:cNvPr>
          <p:cNvSpPr txBox="1">
            <a:spLocks noGrp="1"/>
          </p:cNvSpPr>
          <p:nvPr>
            <p:ph type="title" idx="4294967295"/>
          </p:nvPr>
        </p:nvSpPr>
        <p:spPr/>
        <p:txBody>
          <a:bodyPr>
            <a:spAutoFit/>
          </a:bodyPr>
          <a:lstStyle/>
          <a:p>
            <a:pPr lvl="0"/>
            <a:r>
              <a:rPr lang="pl-PL"/>
              <a:t>If so, what does such cooperation look like?</a:t>
            </a:r>
          </a:p>
        </p:txBody>
      </p:sp>
      <p:sp>
        <p:nvSpPr>
          <p:cNvPr id="3" name="Symbol zastępczy tekstu 2">
            <a:extLst>
              <a:ext uri="{FF2B5EF4-FFF2-40B4-BE49-F238E27FC236}">
                <a16:creationId xmlns:a16="http://schemas.microsoft.com/office/drawing/2014/main" id="{C682FB97-554C-404E-8B0A-35E107CBD950}"/>
              </a:ext>
            </a:extLst>
          </p:cNvPr>
          <p:cNvSpPr txBox="1">
            <a:spLocks noGrp="1"/>
          </p:cNvSpPr>
          <p:nvPr>
            <p:ph type="body" idx="4294967295"/>
          </p:nvPr>
        </p:nvSpPr>
        <p:spPr>
          <a:xfrm>
            <a:off x="503999" y="1769040"/>
            <a:ext cx="4426920" cy="4384440"/>
          </a:xfrm>
        </p:spPr>
        <p:txBody>
          <a:bodyPr/>
          <a:lstStyle/>
          <a:p>
            <a:endParaRPr lang="pl-PL"/>
          </a:p>
        </p:txBody>
      </p:sp>
      <p:sp>
        <p:nvSpPr>
          <p:cNvPr id="4" name="Symbol zastępczy tekstu 3">
            <a:extLst>
              <a:ext uri="{FF2B5EF4-FFF2-40B4-BE49-F238E27FC236}">
                <a16:creationId xmlns:a16="http://schemas.microsoft.com/office/drawing/2014/main" id="{AB4AB245-C029-4444-9BA7-717EFEFE39AE}"/>
              </a:ext>
            </a:extLst>
          </p:cNvPr>
          <p:cNvSpPr txBox="1">
            <a:spLocks noGrp="1"/>
          </p:cNvSpPr>
          <p:nvPr>
            <p:ph type="body" idx="4294967295"/>
          </p:nvPr>
        </p:nvSpPr>
        <p:spPr>
          <a:xfrm>
            <a:off x="5152680" y="1769040"/>
            <a:ext cx="4426920" cy="4384440"/>
          </a:xfrm>
        </p:spPr>
        <p:txBody>
          <a:bodyPr/>
          <a:lstStyle/>
          <a:p>
            <a:pPr lvl="0"/>
            <a:r>
              <a:rPr lang="pl-PL" sz="2400"/>
              <a:t> We can go to the school and share with kids and teenagers our knowledge about depression and other psychological problems. It can help them with their own lives. We can also educate teachers on the courses. Our employees are allowed to diagnose teenage depression.</a:t>
            </a:r>
          </a:p>
        </p:txBody>
      </p:sp>
      <p:pic>
        <p:nvPicPr>
          <p:cNvPr id="5" name="Obraz 4">
            <a:extLst>
              <a:ext uri="{FF2B5EF4-FFF2-40B4-BE49-F238E27FC236}">
                <a16:creationId xmlns:a16="http://schemas.microsoft.com/office/drawing/2014/main" id="{0BBC6DC3-4D22-B746-B3B6-60190CD4B32C}"/>
              </a:ext>
            </a:extLst>
          </p:cNvPr>
          <p:cNvPicPr>
            <a:picLocks noChangeAspect="1"/>
          </p:cNvPicPr>
          <p:nvPr/>
        </p:nvPicPr>
        <p:blipFill>
          <a:blip r:embed="rId3">
            <a:lum/>
            <a:alphaModFix/>
          </a:blip>
          <a:srcRect/>
          <a:stretch>
            <a:fillRect/>
          </a:stretch>
        </p:blipFill>
        <p:spPr>
          <a:xfrm>
            <a:off x="404640" y="2340360"/>
            <a:ext cx="4419360" cy="31316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9D815-81AD-804D-9710-A8C1F58D1CAA}"/>
              </a:ext>
            </a:extLst>
          </p:cNvPr>
          <p:cNvSpPr txBox="1">
            <a:spLocks noGrp="1"/>
          </p:cNvSpPr>
          <p:nvPr>
            <p:ph type="title" idx="4294967295"/>
          </p:nvPr>
        </p:nvSpPr>
        <p:spPr>
          <a:xfrm>
            <a:off x="503999" y="-5040"/>
            <a:ext cx="9071640" cy="1875240"/>
          </a:xfrm>
        </p:spPr>
        <p:txBody>
          <a:bodyPr>
            <a:spAutoFit/>
          </a:bodyPr>
          <a:lstStyle/>
          <a:p>
            <a:pPr lvl="0"/>
            <a:r>
              <a:rPr lang="pl-PL"/>
              <a:t>What steps can you take after recognizing a psychological problem?</a:t>
            </a:r>
          </a:p>
        </p:txBody>
      </p:sp>
      <p:sp>
        <p:nvSpPr>
          <p:cNvPr id="3" name="Symbol zastępczy tekstu 2">
            <a:extLst>
              <a:ext uri="{FF2B5EF4-FFF2-40B4-BE49-F238E27FC236}">
                <a16:creationId xmlns:a16="http://schemas.microsoft.com/office/drawing/2014/main" id="{38FCBEC1-A641-8A42-AD56-4AE80348D6FA}"/>
              </a:ext>
            </a:extLst>
          </p:cNvPr>
          <p:cNvSpPr txBox="1">
            <a:spLocks noGrp="1"/>
          </p:cNvSpPr>
          <p:nvPr>
            <p:ph type="body" idx="4294967295"/>
          </p:nvPr>
        </p:nvSpPr>
        <p:spPr>
          <a:xfrm>
            <a:off x="503999" y="2023559"/>
            <a:ext cx="4426920" cy="4384440"/>
          </a:xfrm>
        </p:spPr>
        <p:txBody>
          <a:bodyPr/>
          <a:lstStyle/>
          <a:p>
            <a:pPr lvl="0">
              <a:buSzPct val="45000"/>
              <a:buFont typeface="StarSymbol"/>
              <a:buChar char="●"/>
            </a:pPr>
            <a:r>
              <a:rPr lang="pl-PL" sz="2200"/>
              <a:t>We can make a suggestion to go to specialists.</a:t>
            </a:r>
          </a:p>
          <a:p>
            <a:pPr lvl="0">
              <a:buSzPct val="45000"/>
              <a:buFont typeface="StarSymbol"/>
              <a:buChar char="●"/>
            </a:pPr>
            <a:r>
              <a:rPr lang="pl-PL" sz="2200"/>
              <a:t>We can make a therapy.</a:t>
            </a:r>
          </a:p>
          <a:p>
            <a:pPr lvl="0">
              <a:buSzPct val="45000"/>
              <a:buFont typeface="StarSymbol"/>
              <a:buChar char="●"/>
            </a:pPr>
            <a:r>
              <a:rPr lang="pl-PL" sz="2200"/>
              <a:t>We can talk to the family about depression or other psychological problems.</a:t>
            </a:r>
          </a:p>
          <a:p>
            <a:pPr lvl="0">
              <a:buSzPct val="45000"/>
              <a:buFont typeface="StarSymbol"/>
              <a:buChar char="●"/>
            </a:pPr>
            <a:r>
              <a:rPr lang="pl-PL" sz="2200"/>
              <a:t>We can give the certificate stating depression, ADHD or any other psychological disorders if it is needed.</a:t>
            </a:r>
          </a:p>
        </p:txBody>
      </p:sp>
      <p:sp>
        <p:nvSpPr>
          <p:cNvPr id="4" name="Symbol zastępczy tekstu 3">
            <a:extLst>
              <a:ext uri="{FF2B5EF4-FFF2-40B4-BE49-F238E27FC236}">
                <a16:creationId xmlns:a16="http://schemas.microsoft.com/office/drawing/2014/main" id="{982899EA-21EA-7440-B371-285024FDC860}"/>
              </a:ext>
            </a:extLst>
          </p:cNvPr>
          <p:cNvSpPr txBox="1">
            <a:spLocks noGrp="1"/>
          </p:cNvSpPr>
          <p:nvPr>
            <p:ph type="body" idx="4294967295"/>
          </p:nvPr>
        </p:nvSpPr>
        <p:spPr>
          <a:xfrm>
            <a:off x="5184000" y="2448000"/>
            <a:ext cx="4426920" cy="4384440"/>
          </a:xfrm>
        </p:spPr>
        <p:txBody>
          <a:bodyPr/>
          <a:lstStyle/>
          <a:p>
            <a:endParaRPr lang="pl-PL"/>
          </a:p>
        </p:txBody>
      </p:sp>
      <p:pic>
        <p:nvPicPr>
          <p:cNvPr id="5" name="Obraz 4">
            <a:extLst>
              <a:ext uri="{FF2B5EF4-FFF2-40B4-BE49-F238E27FC236}">
                <a16:creationId xmlns:a16="http://schemas.microsoft.com/office/drawing/2014/main" id="{E47750B8-277C-6743-9562-FA2B4AB49131}"/>
              </a:ext>
            </a:extLst>
          </p:cNvPr>
          <p:cNvPicPr>
            <a:picLocks noChangeAspect="1"/>
          </p:cNvPicPr>
          <p:nvPr/>
        </p:nvPicPr>
        <p:blipFill>
          <a:blip r:embed="rId3">
            <a:lum/>
            <a:alphaModFix/>
          </a:blip>
          <a:srcRect/>
          <a:stretch>
            <a:fillRect/>
          </a:stretch>
        </p:blipFill>
        <p:spPr>
          <a:xfrm>
            <a:off x="5400000" y="2570760"/>
            <a:ext cx="4320000" cy="29012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F0379F-9A12-204B-8E85-565D71C2917B}"/>
              </a:ext>
            </a:extLst>
          </p:cNvPr>
          <p:cNvSpPr txBox="1">
            <a:spLocks noGrp="1"/>
          </p:cNvSpPr>
          <p:nvPr>
            <p:ph type="title" idx="4294967295"/>
          </p:nvPr>
        </p:nvSpPr>
        <p:spPr/>
        <p:txBody>
          <a:bodyPr>
            <a:spAutoFit/>
          </a:bodyPr>
          <a:lstStyle/>
          <a:p>
            <a:pPr lvl="0"/>
            <a:r>
              <a:rPr lang="pl-PL"/>
              <a:t>What help can teenagers with psychological problems report to?</a:t>
            </a:r>
          </a:p>
        </p:txBody>
      </p:sp>
      <p:sp>
        <p:nvSpPr>
          <p:cNvPr id="3" name="Symbol zastępczy tekstu 2">
            <a:extLst>
              <a:ext uri="{FF2B5EF4-FFF2-40B4-BE49-F238E27FC236}">
                <a16:creationId xmlns:a16="http://schemas.microsoft.com/office/drawing/2014/main" id="{ADBA94F9-8216-9241-B995-56A8331D9106}"/>
              </a:ext>
            </a:extLst>
          </p:cNvPr>
          <p:cNvSpPr txBox="1">
            <a:spLocks noGrp="1"/>
          </p:cNvSpPr>
          <p:nvPr>
            <p:ph type="body" idx="4294967295"/>
          </p:nvPr>
        </p:nvSpPr>
        <p:spPr>
          <a:xfrm>
            <a:off x="503999" y="2095560"/>
            <a:ext cx="4426920" cy="4384440"/>
          </a:xfrm>
        </p:spPr>
        <p:txBody>
          <a:bodyPr/>
          <a:lstStyle/>
          <a:p>
            <a:endParaRPr lang="pl-PL"/>
          </a:p>
        </p:txBody>
      </p:sp>
      <p:sp>
        <p:nvSpPr>
          <p:cNvPr id="4" name="Symbol zastępczy tekstu 3">
            <a:extLst>
              <a:ext uri="{FF2B5EF4-FFF2-40B4-BE49-F238E27FC236}">
                <a16:creationId xmlns:a16="http://schemas.microsoft.com/office/drawing/2014/main" id="{0583696A-DE9A-AE4C-AAB7-D121F9CF9BBB}"/>
              </a:ext>
            </a:extLst>
          </p:cNvPr>
          <p:cNvSpPr txBox="1">
            <a:spLocks noGrp="1"/>
          </p:cNvSpPr>
          <p:nvPr>
            <p:ph type="body" idx="4294967295"/>
          </p:nvPr>
        </p:nvSpPr>
        <p:spPr>
          <a:xfrm>
            <a:off x="5437080" y="2088000"/>
            <a:ext cx="4426920" cy="4384440"/>
          </a:xfrm>
        </p:spPr>
        <p:txBody>
          <a:bodyPr/>
          <a:lstStyle/>
          <a:p>
            <a:pPr lvl="0"/>
            <a:r>
              <a:rPr lang="pl-PL"/>
              <a:t>They can count on diagnosing a psychological problem, ordering contact to good psychiatry, taking action on the family of a teenager in order to prepare the family for the fight against depression.</a:t>
            </a:r>
          </a:p>
        </p:txBody>
      </p:sp>
      <p:pic>
        <p:nvPicPr>
          <p:cNvPr id="5" name="Obraz 4">
            <a:extLst>
              <a:ext uri="{FF2B5EF4-FFF2-40B4-BE49-F238E27FC236}">
                <a16:creationId xmlns:a16="http://schemas.microsoft.com/office/drawing/2014/main" id="{00572AA7-D823-0047-A5A8-33DFCDE86C73}"/>
              </a:ext>
            </a:extLst>
          </p:cNvPr>
          <p:cNvPicPr>
            <a:picLocks noChangeAspect="1"/>
          </p:cNvPicPr>
          <p:nvPr/>
        </p:nvPicPr>
        <p:blipFill>
          <a:blip r:embed="rId3">
            <a:lum/>
            <a:alphaModFix/>
          </a:blip>
          <a:srcRect/>
          <a:stretch>
            <a:fillRect/>
          </a:stretch>
        </p:blipFill>
        <p:spPr>
          <a:xfrm>
            <a:off x="95760" y="2592000"/>
            <a:ext cx="4872240" cy="319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Podtytuł 1">
            <a:extLst>
              <a:ext uri="{FF2B5EF4-FFF2-40B4-BE49-F238E27FC236}">
                <a16:creationId xmlns:a16="http://schemas.microsoft.com/office/drawing/2014/main" id="{368B6B86-8471-854C-948D-E3CA038CD073}"/>
              </a:ext>
            </a:extLst>
          </p:cNvPr>
          <p:cNvSpPr txBox="1">
            <a:spLocks noGrp="1"/>
          </p:cNvSpPr>
          <p:nvPr>
            <p:ph type="subTitle" idx="4294967295"/>
          </p:nvPr>
        </p:nvSpPr>
        <p:spPr>
          <a:xfrm>
            <a:off x="503999" y="301320"/>
            <a:ext cx="9071640" cy="5851800"/>
          </a:xfrm>
        </p:spPr>
        <p:txBody>
          <a:bodyPr anchor="ctr"/>
          <a:lstStyle/>
          <a:p>
            <a:pPr lvl="0" algn="ctr"/>
            <a:r>
              <a:rPr lang="pl-PL"/>
              <a:t>Teenage depression is a really huge problem these days. A lot of teenagers have problems. How school can prevent depression? How psychologist and guidance counselor can help students with doldrums.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Podtytuł 1">
            <a:extLst>
              <a:ext uri="{FF2B5EF4-FFF2-40B4-BE49-F238E27FC236}">
                <a16:creationId xmlns:a16="http://schemas.microsoft.com/office/drawing/2014/main" id="{86232C74-9AB2-4145-8D9C-16C7246FD258}"/>
              </a:ext>
            </a:extLst>
          </p:cNvPr>
          <p:cNvSpPr txBox="1">
            <a:spLocks noGrp="1"/>
          </p:cNvSpPr>
          <p:nvPr>
            <p:ph type="subTitle" idx="4294967295"/>
          </p:nvPr>
        </p:nvSpPr>
        <p:spPr>
          <a:xfrm>
            <a:off x="503999" y="301320"/>
            <a:ext cx="9071640" cy="5851800"/>
          </a:xfrm>
        </p:spPr>
        <p:txBody>
          <a:bodyPr anchor="ctr"/>
          <a:lstStyle/>
          <a:p>
            <a:pPr lvl="0" algn="ctr"/>
            <a:r>
              <a:rPr lang="pl-PL"/>
              <a:t>This presentation was made by Aleksandra Smouch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Podtytuł 1">
            <a:extLst>
              <a:ext uri="{FF2B5EF4-FFF2-40B4-BE49-F238E27FC236}">
                <a16:creationId xmlns:a16="http://schemas.microsoft.com/office/drawing/2014/main" id="{A1297AA4-21FF-E947-AEFB-4E73B211C4BC}"/>
              </a:ext>
            </a:extLst>
          </p:cNvPr>
          <p:cNvSpPr txBox="1">
            <a:spLocks noGrp="1"/>
          </p:cNvSpPr>
          <p:nvPr>
            <p:ph type="subTitle" idx="4294967295"/>
          </p:nvPr>
        </p:nvSpPr>
        <p:spPr>
          <a:xfrm>
            <a:off x="504359" y="-1243799"/>
            <a:ext cx="9071640" cy="5851800"/>
          </a:xfrm>
        </p:spPr>
        <p:txBody>
          <a:bodyPr anchor="ctr"/>
          <a:lstStyle/>
          <a:p>
            <a:pPr lvl="0" algn="ctr"/>
            <a:r>
              <a:rPr lang="pl-PL"/>
              <a:t>Answers based on conversation with guidance counselor.</a:t>
            </a:r>
          </a:p>
        </p:txBody>
      </p:sp>
      <p:pic>
        <p:nvPicPr>
          <p:cNvPr id="3" name="Obraz 2">
            <a:extLst>
              <a:ext uri="{FF2B5EF4-FFF2-40B4-BE49-F238E27FC236}">
                <a16:creationId xmlns:a16="http://schemas.microsoft.com/office/drawing/2014/main" id="{45276A1A-2036-8544-8A06-6165B5D57842}"/>
              </a:ext>
            </a:extLst>
          </p:cNvPr>
          <p:cNvPicPr>
            <a:picLocks noChangeAspect="1"/>
          </p:cNvPicPr>
          <p:nvPr/>
        </p:nvPicPr>
        <p:blipFill>
          <a:blip r:embed="rId3">
            <a:lum/>
            <a:alphaModFix/>
          </a:blip>
          <a:srcRect/>
          <a:stretch>
            <a:fillRect/>
          </a:stretch>
        </p:blipFill>
        <p:spPr>
          <a:xfrm>
            <a:off x="2476080" y="2880000"/>
            <a:ext cx="5371920" cy="35809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6730E7-E063-CC41-9AD9-1EBF80CF0B85}"/>
              </a:ext>
            </a:extLst>
          </p:cNvPr>
          <p:cNvSpPr txBox="1">
            <a:spLocks noGrp="1"/>
          </p:cNvSpPr>
          <p:nvPr>
            <p:ph type="title" idx="4294967295"/>
          </p:nvPr>
        </p:nvSpPr>
        <p:spPr>
          <a:xfrm>
            <a:off x="503999" y="-5040"/>
            <a:ext cx="9071640" cy="1875240"/>
          </a:xfrm>
        </p:spPr>
        <p:txBody>
          <a:bodyPr>
            <a:spAutoFit/>
          </a:bodyPr>
          <a:lstStyle/>
          <a:p>
            <a:pPr lvl="0"/>
            <a:r>
              <a:rPr lang="pl-PL"/>
              <a:t>Are there any full-time or part-time specialists (e.g. psychologist, doctor, nurse) in your school?</a:t>
            </a:r>
          </a:p>
        </p:txBody>
      </p:sp>
      <p:sp>
        <p:nvSpPr>
          <p:cNvPr id="3" name="Symbol zastępczy tekstu 2">
            <a:extLst>
              <a:ext uri="{FF2B5EF4-FFF2-40B4-BE49-F238E27FC236}">
                <a16:creationId xmlns:a16="http://schemas.microsoft.com/office/drawing/2014/main" id="{094569C5-D3E4-7542-A1C8-E813A2D92869}"/>
              </a:ext>
            </a:extLst>
          </p:cNvPr>
          <p:cNvSpPr txBox="1">
            <a:spLocks noGrp="1"/>
          </p:cNvSpPr>
          <p:nvPr>
            <p:ph type="body" idx="4294967295"/>
          </p:nvPr>
        </p:nvSpPr>
        <p:spPr>
          <a:xfrm>
            <a:off x="469080" y="2232000"/>
            <a:ext cx="4426920" cy="4384440"/>
          </a:xfrm>
        </p:spPr>
        <p:txBody>
          <a:bodyPr/>
          <a:lstStyle/>
          <a:p>
            <a:pPr lvl="0"/>
            <a:r>
              <a:rPr lang="pl-PL"/>
              <a:t>Yes, there are a few specialists in my school. Students can ask our nurse, our psychologist and our guidance counselor for help. If there is any problems, students will always recive the aid which they need.</a:t>
            </a:r>
          </a:p>
        </p:txBody>
      </p:sp>
      <p:sp>
        <p:nvSpPr>
          <p:cNvPr id="4" name="Symbol zastępczy tekstu 3">
            <a:extLst>
              <a:ext uri="{FF2B5EF4-FFF2-40B4-BE49-F238E27FC236}">
                <a16:creationId xmlns:a16="http://schemas.microsoft.com/office/drawing/2014/main" id="{FC6A8F77-75D2-0C40-90FC-C41D41D9F20B}"/>
              </a:ext>
            </a:extLst>
          </p:cNvPr>
          <p:cNvSpPr txBox="1">
            <a:spLocks noGrp="1"/>
          </p:cNvSpPr>
          <p:nvPr>
            <p:ph type="body" idx="4294967295"/>
          </p:nvPr>
        </p:nvSpPr>
        <p:spPr>
          <a:xfrm>
            <a:off x="5184000" y="2088000"/>
            <a:ext cx="4426920" cy="4384440"/>
          </a:xfrm>
        </p:spPr>
        <p:txBody>
          <a:bodyPr/>
          <a:lstStyle/>
          <a:p>
            <a:endParaRPr lang="pl-PL"/>
          </a:p>
        </p:txBody>
      </p:sp>
      <p:pic>
        <p:nvPicPr>
          <p:cNvPr id="5" name="Obraz 4">
            <a:extLst>
              <a:ext uri="{FF2B5EF4-FFF2-40B4-BE49-F238E27FC236}">
                <a16:creationId xmlns:a16="http://schemas.microsoft.com/office/drawing/2014/main" id="{2A4DE117-5B84-584D-9DA5-6F277CC771BF}"/>
              </a:ext>
            </a:extLst>
          </p:cNvPr>
          <p:cNvPicPr>
            <a:picLocks noChangeAspect="1"/>
          </p:cNvPicPr>
          <p:nvPr/>
        </p:nvPicPr>
        <p:blipFill>
          <a:blip r:embed="rId3">
            <a:lum/>
            <a:alphaModFix/>
          </a:blip>
          <a:srcRect/>
          <a:stretch>
            <a:fillRect/>
          </a:stretch>
        </p:blipFill>
        <p:spPr>
          <a:xfrm>
            <a:off x="5195520" y="2843640"/>
            <a:ext cx="4308480" cy="24123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AC49D9-4836-044F-9900-6D30A3040DE8}"/>
              </a:ext>
            </a:extLst>
          </p:cNvPr>
          <p:cNvSpPr txBox="1">
            <a:spLocks noGrp="1"/>
          </p:cNvSpPr>
          <p:nvPr>
            <p:ph type="title" idx="4294967295"/>
          </p:nvPr>
        </p:nvSpPr>
        <p:spPr>
          <a:xfrm>
            <a:off x="503999" y="2376000"/>
            <a:ext cx="9071640" cy="2500200"/>
          </a:xfrm>
        </p:spPr>
        <p:txBody>
          <a:bodyPr/>
          <a:lstStyle/>
          <a:p>
            <a:pPr lvl="0"/>
            <a:r>
              <a:rPr lang="pl-PL"/>
              <a:t>Which are the steps taken when a psychological problem is recognised? What is the school strategy?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5FF0E47-2DF0-C343-80EC-DAED24987E6D}"/>
              </a:ext>
            </a:extLst>
          </p:cNvPr>
          <p:cNvSpPr txBox="1">
            <a:spLocks noGrp="1"/>
          </p:cNvSpPr>
          <p:nvPr>
            <p:ph type="body" idx="4294967295"/>
          </p:nvPr>
        </p:nvSpPr>
        <p:spPr>
          <a:xfrm>
            <a:off x="5256000" y="1663559"/>
            <a:ext cx="4426920" cy="4384440"/>
          </a:xfrm>
        </p:spPr>
        <p:txBody>
          <a:bodyPr/>
          <a:lstStyle/>
          <a:p>
            <a:pPr lvl="0">
              <a:buSzPct val="45000"/>
              <a:buFont typeface="StarSymbol"/>
              <a:buChar char="●"/>
            </a:pPr>
            <a:r>
              <a:rPr lang="pl-PL" sz="2400"/>
              <a:t>Talking to student and his parents about the problem</a:t>
            </a:r>
          </a:p>
          <a:p>
            <a:pPr lvl="0">
              <a:buSzPct val="45000"/>
              <a:buFont typeface="StarSymbol"/>
              <a:buChar char="●"/>
            </a:pPr>
            <a:r>
              <a:rPr lang="pl-PL" sz="2400"/>
              <a:t>Giving contacts to the specialists</a:t>
            </a:r>
          </a:p>
          <a:p>
            <a:pPr lvl="0">
              <a:buSzPct val="45000"/>
              <a:buFont typeface="StarSymbol"/>
              <a:buChar char="●"/>
            </a:pPr>
            <a:r>
              <a:rPr lang="pl-PL" sz="2400"/>
              <a:t>Conversations, conversations and more conversations!</a:t>
            </a:r>
          </a:p>
          <a:p>
            <a:pPr lvl="0">
              <a:buSzPct val="45000"/>
              <a:buFont typeface="StarSymbol"/>
              <a:buChar char="●"/>
            </a:pPr>
            <a:r>
              <a:rPr lang="pl-PL" sz="2400"/>
              <a:t>Making discussion with teachers and head teacher about the problem</a:t>
            </a:r>
          </a:p>
        </p:txBody>
      </p:sp>
      <p:sp>
        <p:nvSpPr>
          <p:cNvPr id="3" name="Symbol zastępczy tekstu 2">
            <a:extLst>
              <a:ext uri="{FF2B5EF4-FFF2-40B4-BE49-F238E27FC236}">
                <a16:creationId xmlns:a16="http://schemas.microsoft.com/office/drawing/2014/main" id="{CE0E894B-C72D-DC40-944A-54BC6F6F09FB}"/>
              </a:ext>
            </a:extLst>
          </p:cNvPr>
          <p:cNvSpPr txBox="1">
            <a:spLocks noGrp="1"/>
          </p:cNvSpPr>
          <p:nvPr>
            <p:ph type="body" idx="4294967295"/>
          </p:nvPr>
        </p:nvSpPr>
        <p:spPr>
          <a:xfrm>
            <a:off x="360000" y="1735560"/>
            <a:ext cx="4426920" cy="4384440"/>
          </a:xfrm>
        </p:spPr>
        <p:txBody>
          <a:bodyPr/>
          <a:lstStyle/>
          <a:p>
            <a:endParaRPr lang="pl-PL"/>
          </a:p>
        </p:txBody>
      </p:sp>
      <p:pic>
        <p:nvPicPr>
          <p:cNvPr id="4" name="Obraz 3">
            <a:extLst>
              <a:ext uri="{FF2B5EF4-FFF2-40B4-BE49-F238E27FC236}">
                <a16:creationId xmlns:a16="http://schemas.microsoft.com/office/drawing/2014/main" id="{EC39BCDE-964C-754C-9408-C212D965A00B}"/>
              </a:ext>
            </a:extLst>
          </p:cNvPr>
          <p:cNvPicPr>
            <a:picLocks noChangeAspect="1"/>
          </p:cNvPicPr>
          <p:nvPr/>
        </p:nvPicPr>
        <p:blipFill>
          <a:blip r:embed="rId3">
            <a:lum/>
            <a:alphaModFix/>
          </a:blip>
          <a:srcRect/>
          <a:stretch>
            <a:fillRect/>
          </a:stretch>
        </p:blipFill>
        <p:spPr>
          <a:xfrm>
            <a:off x="359280" y="360000"/>
            <a:ext cx="4824720" cy="3315240"/>
          </a:xfrm>
          <a:prstGeom prst="rect">
            <a:avLst/>
          </a:prstGeom>
          <a:noFill/>
          <a:ln>
            <a:noFill/>
          </a:ln>
        </p:spPr>
      </p:pic>
      <p:pic>
        <p:nvPicPr>
          <p:cNvPr id="5" name="Obraz 4">
            <a:extLst>
              <a:ext uri="{FF2B5EF4-FFF2-40B4-BE49-F238E27FC236}">
                <a16:creationId xmlns:a16="http://schemas.microsoft.com/office/drawing/2014/main" id="{70C28104-B6F5-1E4B-8B4A-A216EBECC732}"/>
              </a:ext>
            </a:extLst>
          </p:cNvPr>
          <p:cNvPicPr>
            <a:picLocks noChangeAspect="1"/>
          </p:cNvPicPr>
          <p:nvPr/>
        </p:nvPicPr>
        <p:blipFill>
          <a:blip r:embed="rId4">
            <a:lum/>
            <a:alphaModFix/>
          </a:blip>
          <a:srcRect/>
          <a:stretch>
            <a:fillRect/>
          </a:stretch>
        </p:blipFill>
        <p:spPr>
          <a:xfrm>
            <a:off x="360000" y="4104000"/>
            <a:ext cx="4841279" cy="30538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71214B-E9F7-BA4B-9235-31875F99AEF7}"/>
              </a:ext>
            </a:extLst>
          </p:cNvPr>
          <p:cNvSpPr txBox="1">
            <a:spLocks noGrp="1"/>
          </p:cNvSpPr>
          <p:nvPr>
            <p:ph type="title" idx="4294967295"/>
          </p:nvPr>
        </p:nvSpPr>
        <p:spPr>
          <a:xfrm>
            <a:off x="503999" y="-5040"/>
            <a:ext cx="9071640" cy="1875240"/>
          </a:xfrm>
        </p:spPr>
        <p:txBody>
          <a:bodyPr>
            <a:spAutoFit/>
          </a:bodyPr>
          <a:lstStyle/>
          <a:p>
            <a:pPr lvl="0"/>
            <a:r>
              <a:rPr lang="pl-PL"/>
              <a:t>Which institutions does your school cooperate with in order to deal with psychological problems?</a:t>
            </a:r>
          </a:p>
        </p:txBody>
      </p:sp>
      <p:sp>
        <p:nvSpPr>
          <p:cNvPr id="3" name="Symbol zastępczy tekstu 2">
            <a:extLst>
              <a:ext uri="{FF2B5EF4-FFF2-40B4-BE49-F238E27FC236}">
                <a16:creationId xmlns:a16="http://schemas.microsoft.com/office/drawing/2014/main" id="{C2BC2284-F33B-3741-BABF-462A5E507B75}"/>
              </a:ext>
            </a:extLst>
          </p:cNvPr>
          <p:cNvSpPr txBox="1">
            <a:spLocks noGrp="1"/>
          </p:cNvSpPr>
          <p:nvPr>
            <p:ph type="body" idx="4294967295"/>
          </p:nvPr>
        </p:nvSpPr>
        <p:spPr>
          <a:xfrm>
            <a:off x="576000" y="2167560"/>
            <a:ext cx="4426920" cy="4384440"/>
          </a:xfrm>
        </p:spPr>
        <p:txBody>
          <a:bodyPr/>
          <a:lstStyle/>
          <a:p>
            <a:pPr lvl="0"/>
            <a:endParaRPr lang="pl-PL"/>
          </a:p>
          <a:p>
            <a:pPr lvl="0">
              <a:buSzPct val="45000"/>
              <a:buFont typeface="StarSymbol"/>
              <a:buChar char="●"/>
            </a:pPr>
            <a:r>
              <a:rPr lang="pl-PL"/>
              <a:t>Psychological and Pedagogical Counselling Centre in Grójec</a:t>
            </a:r>
          </a:p>
          <a:p>
            <a:pPr lvl="0">
              <a:buSzPct val="45000"/>
              <a:buFont typeface="StarSymbol"/>
              <a:buChar char="●"/>
            </a:pPr>
            <a:r>
              <a:rPr lang="pl-PL"/>
              <a:t>Mental Health Clinic in Tarczyn</a:t>
            </a:r>
          </a:p>
        </p:txBody>
      </p:sp>
      <p:sp>
        <p:nvSpPr>
          <p:cNvPr id="4" name="Symbol zastępczy tekstu 3">
            <a:extLst>
              <a:ext uri="{FF2B5EF4-FFF2-40B4-BE49-F238E27FC236}">
                <a16:creationId xmlns:a16="http://schemas.microsoft.com/office/drawing/2014/main" id="{A66FD4E2-05BF-EF45-870B-861919744BEE}"/>
              </a:ext>
            </a:extLst>
          </p:cNvPr>
          <p:cNvSpPr txBox="1">
            <a:spLocks noGrp="1"/>
          </p:cNvSpPr>
          <p:nvPr>
            <p:ph type="body" idx="4294967295"/>
          </p:nvPr>
        </p:nvSpPr>
        <p:spPr>
          <a:xfrm>
            <a:off x="5152680" y="1769040"/>
            <a:ext cx="4426920" cy="4384440"/>
          </a:xfrm>
        </p:spPr>
        <p:txBody>
          <a:bodyPr/>
          <a:lstStyle/>
          <a:p>
            <a:endParaRPr lang="pl-PL"/>
          </a:p>
        </p:txBody>
      </p:sp>
      <p:pic>
        <p:nvPicPr>
          <p:cNvPr id="5" name="Obraz 4">
            <a:extLst>
              <a:ext uri="{FF2B5EF4-FFF2-40B4-BE49-F238E27FC236}">
                <a16:creationId xmlns:a16="http://schemas.microsoft.com/office/drawing/2014/main" id="{CF0C87D5-A695-D849-9A26-C7E09D6E604D}"/>
              </a:ext>
            </a:extLst>
          </p:cNvPr>
          <p:cNvPicPr>
            <a:picLocks noChangeAspect="1"/>
          </p:cNvPicPr>
          <p:nvPr/>
        </p:nvPicPr>
        <p:blipFill>
          <a:blip r:embed="rId3">
            <a:lum/>
            <a:alphaModFix/>
          </a:blip>
          <a:srcRect/>
          <a:stretch>
            <a:fillRect/>
          </a:stretch>
        </p:blipFill>
        <p:spPr>
          <a:xfrm>
            <a:off x="5334480" y="2664000"/>
            <a:ext cx="4457520" cy="33890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031747-D121-3B44-976D-B5AE9F157168}"/>
              </a:ext>
            </a:extLst>
          </p:cNvPr>
          <p:cNvSpPr txBox="1">
            <a:spLocks noGrp="1"/>
          </p:cNvSpPr>
          <p:nvPr>
            <p:ph type="title" idx="4294967295"/>
          </p:nvPr>
        </p:nvSpPr>
        <p:spPr/>
        <p:txBody>
          <a:bodyPr>
            <a:spAutoFit/>
          </a:bodyPr>
          <a:lstStyle/>
          <a:p>
            <a:pPr lvl="0"/>
            <a:r>
              <a:rPr lang="pl-PL"/>
              <a:t>What is done to prevent the problem in our local community?</a:t>
            </a:r>
          </a:p>
        </p:txBody>
      </p:sp>
      <p:sp>
        <p:nvSpPr>
          <p:cNvPr id="3" name="Symbol zastępczy tekstu 2">
            <a:extLst>
              <a:ext uri="{FF2B5EF4-FFF2-40B4-BE49-F238E27FC236}">
                <a16:creationId xmlns:a16="http://schemas.microsoft.com/office/drawing/2014/main" id="{7DF14F7F-110F-CB43-8311-A2F4AA391099}"/>
              </a:ext>
            </a:extLst>
          </p:cNvPr>
          <p:cNvSpPr txBox="1">
            <a:spLocks noGrp="1"/>
          </p:cNvSpPr>
          <p:nvPr>
            <p:ph type="body" idx="4294967295"/>
          </p:nvPr>
        </p:nvSpPr>
        <p:spPr>
          <a:xfrm>
            <a:off x="5437080" y="2124000"/>
            <a:ext cx="4426920" cy="4384440"/>
          </a:xfrm>
        </p:spPr>
        <p:txBody>
          <a:bodyPr/>
          <a:lstStyle/>
          <a:p>
            <a:pPr lvl="0"/>
            <a:r>
              <a:rPr lang="pl-PL"/>
              <a:t>Psychologists talk to students to let them know what depression is and what we can do after recognizing the problem. They also popularize videos and leaflets about psychological problems.</a:t>
            </a:r>
          </a:p>
        </p:txBody>
      </p:sp>
      <p:sp>
        <p:nvSpPr>
          <p:cNvPr id="4" name="Symbol zastępczy tekstu 3">
            <a:extLst>
              <a:ext uri="{FF2B5EF4-FFF2-40B4-BE49-F238E27FC236}">
                <a16:creationId xmlns:a16="http://schemas.microsoft.com/office/drawing/2014/main" id="{EDE1D8B4-8F47-6944-973A-069D57AA35C3}"/>
              </a:ext>
            </a:extLst>
          </p:cNvPr>
          <p:cNvSpPr txBox="1">
            <a:spLocks noGrp="1"/>
          </p:cNvSpPr>
          <p:nvPr>
            <p:ph type="body" idx="4294967295"/>
          </p:nvPr>
        </p:nvSpPr>
        <p:spPr>
          <a:xfrm>
            <a:off x="469080" y="1735560"/>
            <a:ext cx="4426920" cy="4384440"/>
          </a:xfrm>
        </p:spPr>
        <p:txBody>
          <a:bodyPr/>
          <a:lstStyle/>
          <a:p>
            <a:endParaRPr lang="pl-PL"/>
          </a:p>
        </p:txBody>
      </p:sp>
      <p:pic>
        <p:nvPicPr>
          <p:cNvPr id="5" name="Obraz 4">
            <a:extLst>
              <a:ext uri="{FF2B5EF4-FFF2-40B4-BE49-F238E27FC236}">
                <a16:creationId xmlns:a16="http://schemas.microsoft.com/office/drawing/2014/main" id="{19FFF4A7-5138-064C-AF27-D4B32658BAE4}"/>
              </a:ext>
            </a:extLst>
          </p:cNvPr>
          <p:cNvPicPr>
            <a:picLocks noChangeAspect="1"/>
          </p:cNvPicPr>
          <p:nvPr/>
        </p:nvPicPr>
        <p:blipFill>
          <a:blip r:embed="rId3">
            <a:lum/>
            <a:alphaModFix/>
          </a:blip>
          <a:srcRect/>
          <a:stretch>
            <a:fillRect/>
          </a:stretch>
        </p:blipFill>
        <p:spPr>
          <a:xfrm>
            <a:off x="72000" y="2879640"/>
            <a:ext cx="4896720" cy="24483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Podtytuł 1">
            <a:extLst>
              <a:ext uri="{FF2B5EF4-FFF2-40B4-BE49-F238E27FC236}">
                <a16:creationId xmlns:a16="http://schemas.microsoft.com/office/drawing/2014/main" id="{7906874F-0E50-9E45-89F1-F1818F8D9090}"/>
              </a:ext>
            </a:extLst>
          </p:cNvPr>
          <p:cNvSpPr txBox="1">
            <a:spLocks noGrp="1"/>
          </p:cNvSpPr>
          <p:nvPr>
            <p:ph type="subTitle" idx="4294967295"/>
          </p:nvPr>
        </p:nvSpPr>
        <p:spPr>
          <a:xfrm>
            <a:off x="576000" y="-1728000"/>
            <a:ext cx="9071640" cy="5851800"/>
          </a:xfrm>
        </p:spPr>
        <p:txBody>
          <a:bodyPr anchor="ctr"/>
          <a:lstStyle/>
          <a:p>
            <a:pPr lvl="0" algn="ctr"/>
            <a:r>
              <a:rPr lang="pl-PL"/>
              <a:t>Answers based on conversation with psychologist</a:t>
            </a:r>
          </a:p>
        </p:txBody>
      </p:sp>
      <p:pic>
        <p:nvPicPr>
          <p:cNvPr id="3" name="Obraz 2">
            <a:extLst>
              <a:ext uri="{FF2B5EF4-FFF2-40B4-BE49-F238E27FC236}">
                <a16:creationId xmlns:a16="http://schemas.microsoft.com/office/drawing/2014/main" id="{BDED7CC1-3E49-834F-B6D5-F2F492B4D39C}"/>
              </a:ext>
            </a:extLst>
          </p:cNvPr>
          <p:cNvPicPr>
            <a:picLocks noChangeAspect="1"/>
          </p:cNvPicPr>
          <p:nvPr/>
        </p:nvPicPr>
        <p:blipFill>
          <a:blip r:embed="rId3">
            <a:lum/>
            <a:alphaModFix/>
          </a:blip>
          <a:srcRect/>
          <a:stretch>
            <a:fillRect/>
          </a:stretch>
        </p:blipFill>
        <p:spPr>
          <a:xfrm>
            <a:off x="2232000" y="2159640"/>
            <a:ext cx="5760000" cy="4248360"/>
          </a:xfrm>
          <a:prstGeom prst="rect">
            <a:avLst/>
          </a:prstGeom>
          <a:noFill/>
          <a:ln>
            <a:noFill/>
          </a:ln>
        </p:spPr>
      </p:pic>
    </p:spTree>
  </p:cSld>
  <p:clrMapOvr>
    <a:masterClrMapping/>
  </p:clrMapOvr>
</p:sld>
</file>

<file path=ppt/theme/theme1.xml><?xml version="1.0" encoding="utf-8"?>
<a:theme xmlns:a="http://schemas.openxmlformats.org/drawingml/2006/main" name="Domyślni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754</Words>
  <Application>Microsoft Macintosh PowerPoint</Application>
  <PresentationFormat>Niestandardowy</PresentationFormat>
  <Paragraphs>60</Paragraphs>
  <Slides>20</Slides>
  <Notes>20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20</vt:i4>
      </vt:variant>
    </vt:vector>
  </HeadingPairs>
  <TitlesOfParts>
    <vt:vector size="26" baseType="lpstr">
      <vt:lpstr>Arial</vt:lpstr>
      <vt:lpstr>Calibri</vt:lpstr>
      <vt:lpstr>Liberation Sans</vt:lpstr>
      <vt:lpstr>Liberation Serif</vt:lpstr>
      <vt:lpstr>StarSymbol</vt:lpstr>
      <vt:lpstr>Domyślnie</vt:lpstr>
      <vt:lpstr>Teenage depression</vt:lpstr>
      <vt:lpstr>Prezentacja programu PowerPoint</vt:lpstr>
      <vt:lpstr>Prezentacja programu PowerPoint</vt:lpstr>
      <vt:lpstr>Are there any full-time or part-time specialists (e.g. psychologist, doctor, nurse) in your school?</vt:lpstr>
      <vt:lpstr>Which are the steps taken when a psychological problem is recognised? What is the school strategy?</vt:lpstr>
      <vt:lpstr>Prezentacja programu PowerPoint</vt:lpstr>
      <vt:lpstr>Which institutions does your school cooperate with in order to deal with psychological problems?</vt:lpstr>
      <vt:lpstr>What is done to prevent the problem in our local community?</vt:lpstr>
      <vt:lpstr>Prezentacja programu PowerPoint</vt:lpstr>
      <vt:lpstr>Are there a lot of cases at school that require the help of a psychologist?</vt:lpstr>
      <vt:lpstr>Does the school work with organisations that deal with addescent mental health?</vt:lpstr>
      <vt:lpstr>What is the school’s approach to teens with depression or other disorders?</vt:lpstr>
      <vt:lpstr>Does the school have permission to send teenagers with problems to specialists?</vt:lpstr>
      <vt:lpstr>Prezentacja programu PowerPoint</vt:lpstr>
      <vt:lpstr>What are your methods of preventing and dealing with depression?</vt:lpstr>
      <vt:lpstr>Do you cooperate with kindergartens, primary schools and secondary schools?</vt:lpstr>
      <vt:lpstr>If so, what does such cooperation look like?</vt:lpstr>
      <vt:lpstr>What steps can you take after recognizing a psychological problem?</vt:lpstr>
      <vt:lpstr>What help can teenagers with psychological problems report to?</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Teenage depression</dc:title>
  <cp:lastModifiedBy>Pawel Posnik</cp:lastModifiedBy>
  <cp:revision>5</cp:revision>
  <dcterms:created xsi:type="dcterms:W3CDTF">2020-03-08T15:18:18Z</dcterms:created>
  <dcterms:modified xsi:type="dcterms:W3CDTF">2020-06-07T20:21:37Z</dcterms:modified>
</cp:coreProperties>
</file>