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Libre Franklin Thin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it-IT" b="1">
                <a:solidFill>
                  <a:srgbClr val="FFFFFF"/>
                </a:solidFill>
              </a:rPr>
              <a:t>TEENAGE DEPRESSION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it-IT" b="1" i="1">
                <a:solidFill>
                  <a:srgbClr val="FFFFFF"/>
                </a:solidFill>
              </a:rPr>
              <a:t>Survey Results</a:t>
            </a:r>
            <a:endParaRPr b="1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Book Antiqua"/>
              <a:buNone/>
            </a:pPr>
            <a:r>
              <a:rPr lang="it-IT" sz="4800" b="1" i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WHAT IS DEPRESSION?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219200" y="2402996"/>
            <a:ext cx="97536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Depression is a term used to indicate the presence of sadness, emptyness and an irritable mood with a physical, phsycological and cognitive changes that significantly affect the ability and the life of the individual. </a:t>
            </a:r>
            <a:endParaRPr sz="30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-12590"/>
            <a:ext cx="12192000" cy="68705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-10" y="852289"/>
            <a:ext cx="10515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959"/>
              <a:buFont typeface="Arial"/>
              <a:buNone/>
            </a:pPr>
            <a:r>
              <a:rPr lang="it-IT" sz="38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Based on researches in some European schools, we have </a:t>
            </a:r>
            <a:endParaRPr sz="385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959"/>
              <a:buFont typeface="Arial"/>
              <a:buNone/>
            </a:pPr>
            <a:r>
              <a:rPr lang="it-IT" sz="38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found statistical data on</a:t>
            </a:r>
            <a:endParaRPr sz="385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959"/>
              <a:buFont typeface="Arial"/>
              <a:buNone/>
            </a:pPr>
            <a:r>
              <a:rPr lang="it-IT" sz="38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youth depression,which unfortunately are </a:t>
            </a:r>
            <a:endParaRPr sz="385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959"/>
              <a:buFont typeface="Arial"/>
              <a:buNone/>
            </a:pPr>
            <a:r>
              <a:rPr lang="it-IT" sz="38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quite high. </a:t>
            </a:r>
            <a:br>
              <a:rPr lang="it-IT" sz="3850"/>
            </a:br>
            <a:endParaRPr sz="385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-141457" y="12"/>
            <a:ext cx="12474900" cy="685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>
              <a:solidFill>
                <a:srgbClr val="2E75B5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>
              <a:solidFill>
                <a:srgbClr val="7030A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>
              <a:solidFill>
                <a:srgbClr val="7030A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 Antiqua"/>
              <a:buChar char="●"/>
            </a:pPr>
            <a:r>
              <a:rPr lang="it-IT" i="1">
                <a:solidFill>
                  <a:srgbClr val="7030A0"/>
                </a:solidFill>
                <a:latin typeface="Book Antiqua"/>
                <a:ea typeface="Book Antiqua"/>
                <a:cs typeface="Book Antiqua"/>
                <a:sym typeface="Book Antiqua"/>
              </a:rPr>
              <a:t>POLAND: </a:t>
            </a:r>
            <a:r>
              <a:rPr lang="it-IT" sz="2700" i="1">
                <a:latin typeface="Book Antiqua"/>
                <a:ea typeface="Book Antiqua"/>
                <a:cs typeface="Book Antiqua"/>
                <a:sym typeface="Book Antiqua"/>
              </a:rPr>
              <a:t>17,5% SHOWED CLEAR SIGNS OF DEPRESSION</a:t>
            </a:r>
            <a:endParaRPr sz="2700" i="1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 Antiqua"/>
              <a:buChar char="●"/>
            </a:pPr>
            <a:r>
              <a:rPr lang="it-IT" i="1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rPr>
              <a:t>ITALY: </a:t>
            </a:r>
            <a:r>
              <a:rPr lang="it-IT" sz="2700" i="1">
                <a:latin typeface="Book Antiqua"/>
                <a:ea typeface="Book Antiqua"/>
                <a:cs typeface="Book Antiqua"/>
                <a:sym typeface="Book Antiqua"/>
              </a:rPr>
              <a:t>15,5% SHOWED CLEAR SIGNS OF DEPRESSION</a:t>
            </a:r>
            <a:endParaRPr sz="2700" i="1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 Antiqua"/>
              <a:buChar char="●"/>
            </a:pPr>
            <a:r>
              <a:rPr lang="it-IT" i="1">
                <a:solidFill>
                  <a:srgbClr val="2E75B5"/>
                </a:solidFill>
                <a:latin typeface="Book Antiqua"/>
                <a:ea typeface="Book Antiqua"/>
                <a:cs typeface="Book Antiqua"/>
                <a:sym typeface="Book Antiqua"/>
              </a:rPr>
              <a:t>DENMARK: </a:t>
            </a:r>
            <a:r>
              <a:rPr lang="it-IT" sz="2800" i="1">
                <a:latin typeface="Book Antiqua"/>
                <a:ea typeface="Book Antiqua"/>
                <a:cs typeface="Book Antiqua"/>
                <a:sym typeface="Book Antiqua"/>
              </a:rPr>
              <a:t>13% SHOWED CLEAR SIGNS OF DEPRESSION</a:t>
            </a:r>
            <a:endParaRPr i="1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 Antiqua"/>
              <a:buChar char="●"/>
            </a:pPr>
            <a:r>
              <a:rPr lang="it-IT" i="1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SPAIN: </a:t>
            </a:r>
            <a:r>
              <a:rPr lang="it-IT" sz="2700" i="1">
                <a:latin typeface="Book Antiqua"/>
                <a:ea typeface="Book Antiqua"/>
                <a:cs typeface="Book Antiqua"/>
                <a:sym typeface="Book Antiqua"/>
              </a:rPr>
              <a:t>7,14% SHOWED CLEAR SIGNS OF DEPRESSION </a:t>
            </a:r>
            <a:endParaRPr sz="2700" i="1"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 Antiqua"/>
              <a:buChar char="●"/>
            </a:pPr>
            <a:r>
              <a:rPr lang="it-IT" sz="2700" i="1"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it-IT" i="1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GREECE: </a:t>
            </a:r>
            <a:r>
              <a:rPr lang="it-IT" sz="2700" i="1">
                <a:latin typeface="Book Antiqua"/>
                <a:ea typeface="Book Antiqua"/>
                <a:cs typeface="Book Antiqua"/>
                <a:sym typeface="Book Antiqua"/>
              </a:rPr>
              <a:t>4% SHOWED CLEAR SIGNS OF DEPRESSION</a:t>
            </a:r>
            <a:br>
              <a:rPr lang="it-IT" sz="2700" i="1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it-IT" i="1">
                <a:solidFill>
                  <a:schemeClr val="accent4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2700" i="1"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br>
              <a:rPr lang="it-IT" sz="4000" i="1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br>
              <a:rPr lang="it-IT" sz="2800" i="1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it-IT" i="1">
                <a:solidFill>
                  <a:srgbClr val="2E75B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i="1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592764" y="579481"/>
            <a:ext cx="11006400" cy="56991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959"/>
              <a:buFont typeface="Book Antiqua"/>
              <a:buNone/>
            </a:pPr>
            <a:endParaRPr sz="3959" b="1" dirty="0">
              <a:solidFill>
                <a:srgbClr val="0C0C0C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959"/>
              <a:buFont typeface="Book Antiqua"/>
              <a:buNone/>
            </a:pP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In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Greece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depressed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people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are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younger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than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in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Denmark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, and in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Spain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are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less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depressed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than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in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Denmark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: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maybe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because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they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use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less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time on social media.</a:t>
            </a:r>
            <a:b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In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Italy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people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spend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much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time on social media and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this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causes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tiredness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and sleeping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trouble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b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While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in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Greece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just a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few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people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are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depressed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and the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most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of </a:t>
            </a:r>
            <a:r>
              <a:rPr lang="it-IT" sz="3959" b="1" dirty="0" err="1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them</a:t>
            </a:r>
            <a: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  <a:t> are men.</a:t>
            </a:r>
            <a:br>
              <a:rPr lang="it-IT" sz="3959" b="1" dirty="0">
                <a:solidFill>
                  <a:srgbClr val="0C0C0C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br>
              <a:rPr lang="it-IT" sz="3959" dirty="0"/>
            </a:br>
            <a:endParaRPr sz="3959" dirty="0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57716" y="43083"/>
            <a:ext cx="4563140" cy="127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Book Antiqua"/>
              <a:buNone/>
            </a:pPr>
            <a:r>
              <a:rPr lang="it-IT" b="1" i="1">
                <a:solidFill>
                  <a:srgbClr val="2F5496"/>
                </a:solidFill>
                <a:latin typeface="Book Antiqua"/>
                <a:ea typeface="Book Antiqua"/>
                <a:cs typeface="Book Antiqua"/>
                <a:sym typeface="Book Antiqua"/>
              </a:rPr>
              <a:t>SIMILARITIES: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157716" y="1041991"/>
            <a:ext cx="9815624" cy="2387009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it-IT" sz="3600">
                <a:latin typeface="Arial"/>
                <a:ea typeface="Arial"/>
                <a:cs typeface="Arial"/>
                <a:sym typeface="Arial"/>
              </a:rPr>
              <a:t>Most of people who answered said that they were in middle or top of class, that might give more pressure and therefore they are a more depressive group.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157716" y="3641651"/>
            <a:ext cx="10930269" cy="1077218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a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talk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maybe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hard to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confront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themselves</a:t>
            </a:r>
            <a:r>
              <a:rPr lang="it-I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582093" y="29771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 flipH="1">
            <a:off x="157717" y="5031179"/>
            <a:ext cx="10930268" cy="1569660"/>
          </a:xfrm>
          <a:prstGeom prst="rect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 lot of people feel less confidence maybe that isn't just because of depression, it's a more common problem  about our society.</a:t>
            </a:r>
            <a:endParaRPr sz="3200" b="0" i="0" u="none" strike="noStrike" cap="none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1448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it-IT" sz="40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CREATED BY THE GROUP NUMBER SIX.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EMMA BLANES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ANIA WICZKOWSKA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ATENEA LOPEZ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KARINA BELINIAK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LOA WELLING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TAMMI VANDER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CINZIA MAGLIONE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MARIA ANASTASIO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MEHMET SOUMON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NATASHA TOPI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OLIWIA CHUCHNOWSKA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i="1"/>
              <a:t>POL REQUENA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298</Words>
  <Application>Microsoft Macintosh PowerPoint</Application>
  <PresentationFormat>Panoramiczny</PresentationFormat>
  <Paragraphs>35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Libre Franklin Thin</vt:lpstr>
      <vt:lpstr>Georgia</vt:lpstr>
      <vt:lpstr>Book Antiqua</vt:lpstr>
      <vt:lpstr>Calibri</vt:lpstr>
      <vt:lpstr>Arial</vt:lpstr>
      <vt:lpstr>Tema di Office</vt:lpstr>
      <vt:lpstr>TEENAGE DEPRESSION</vt:lpstr>
      <vt:lpstr>WHAT IS DEPRESSION?</vt:lpstr>
      <vt:lpstr>Based on researches in some European schools, we have  found statistical data on youth depression,which unfortunately are  quite high.  </vt:lpstr>
      <vt:lpstr>   POLAND: 17,5% SHOWED CLEAR SIGNS OF DEPRESSION ITALY: 15,5% SHOWED CLEAR SIGNS OF DEPRESSION DENMARK: 13% SHOWED CLEAR SIGNS OF DEPRESSION SPAIN: 7,14% SHOWED CLEAR SIGNS OF DEPRESSION    GREECE: 4% SHOWED CLEAR SIGNS OF DEPRESSION       </vt:lpstr>
      <vt:lpstr> In Greece depressed people are younger than in Denmark, and in Spain are less depressed than in Denmark: maybe because they use less time on social media. In Italy people spend much time on social media and this causes tiredness and sleeping trouble.  While in Greece just a few people are depressed and the most of them are men.  </vt:lpstr>
      <vt:lpstr>SIMILARITIES:</vt:lpstr>
      <vt:lpstr>CREATED BY THE GROUP NUMBER SIX.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 DEPRESSION</dc:title>
  <cp:lastModifiedBy>Pawel Posnik</cp:lastModifiedBy>
  <cp:revision>4</cp:revision>
  <dcterms:modified xsi:type="dcterms:W3CDTF">2020-12-27T13:42:47Z</dcterms:modified>
</cp:coreProperties>
</file>