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0cb2a4e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0cb2a4e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0cb2a4e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0cb2a4e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0cb2a4ef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0cb2a4ef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0cb2a4ef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0cb2a4ef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0cb2a4ef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0cb2a4ef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0cb2a4ef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0cb2a4ef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188400" y="188400"/>
            <a:ext cx="8767200" cy="4766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282600" y="282600"/>
            <a:ext cx="8578800" cy="457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282600" y="4607275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3"/>
          <p:cNvCxnSpPr/>
          <p:nvPr/>
        </p:nvCxnSpPr>
        <p:spPr>
          <a:xfrm>
            <a:off x="8438400" y="536225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1960500" y="1897200"/>
            <a:ext cx="5223000" cy="980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1960500" y="2892024"/>
            <a:ext cx="5223000" cy="354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4574400" y="0"/>
            <a:ext cx="4569600" cy="51435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4844700" y="1040701"/>
            <a:ext cx="4031700" cy="30621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rgbClr val="BDBDBD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298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291875" y="406900"/>
            <a:ext cx="3978000" cy="1388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2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0" y="0"/>
            <a:ext cx="9144000" cy="18534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/>
          <p:nvPr/>
        </p:nvSpPr>
        <p:spPr>
          <a:xfrm rot="-5400000">
            <a:off x="8350500" y="4274700"/>
            <a:ext cx="792600" cy="792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 rot="-5400000">
            <a:off x="7289700" y="0"/>
            <a:ext cx="1853400" cy="1853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707350" y="1897200"/>
            <a:ext cx="6270900" cy="9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PRESENTATION ON SMOG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Nikos Papangelis &amp; Komnenos Kostoglou</a:t>
            </a:r>
            <a:endParaRPr sz="1800"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1"/>
          </p:nvPr>
        </p:nvSpPr>
        <p:spPr>
          <a:xfrm>
            <a:off x="1960500" y="2892024"/>
            <a:ext cx="5223000" cy="3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l="12108" r="12116"/>
          <a:stretch/>
        </p:blipFill>
        <p:spPr>
          <a:xfrm>
            <a:off x="4803275" y="1060850"/>
            <a:ext cx="4155201" cy="3064675"/>
          </a:xfrm>
          <a:prstGeom prst="rect">
            <a:avLst/>
          </a:prstGeom>
          <a:noFill/>
          <a:ln w="76200" cap="flat" cmpd="dbl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666925" y="466250"/>
            <a:ext cx="3978000" cy="138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WHAT IS SMOG?</a:t>
            </a:r>
            <a:endParaRPr u="sng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291950" y="1854951"/>
            <a:ext cx="3978000" cy="257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b="1"/>
              <a:t>Smog</a:t>
            </a:r>
            <a:r>
              <a:rPr lang="en" sz="1800"/>
              <a:t> is a type of air pollution that forms when photons find in their way molecules of air pollutants. The word was coined in the 20th century and is a combination of the word ‘smoke’ and ‘fog’.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1159275" y="608113"/>
            <a:ext cx="11772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2409650"/>
            <a:ext cx="8520600" cy="301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Nitrogen Oxide</a:t>
            </a:r>
            <a:r>
              <a:rPr lang="en"/>
              <a:t>: comes from vehicles mostly.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Volatile Organic Compound</a:t>
            </a:r>
            <a:r>
              <a:rPr lang="en"/>
              <a:t>: emitted from pesticide and paint.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Peroxyacetyl Nitrate</a:t>
            </a:r>
            <a:r>
              <a:rPr lang="en"/>
              <a:t> or PAN is a byproduct of nuclear power plants.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9925" y="161975"/>
            <a:ext cx="6744150" cy="315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870625"/>
            <a:ext cx="6520200" cy="96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HOW DOES IT AFFECT SOCIETY?</a:t>
            </a:r>
            <a:endParaRPr u="sng"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839325"/>
            <a:ext cx="8520600" cy="1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Health Effects</a:t>
            </a:r>
            <a:r>
              <a:rPr lang="en"/>
              <a:t>: it inflicts pain, asthma, cough and worst case scenario even lung cancer when it is frequent.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Environmental Impacts</a:t>
            </a:r>
            <a:r>
              <a:rPr lang="en"/>
              <a:t>:  damages crops and tree canopies, destroys ancient structures.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751700"/>
            <a:ext cx="67215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MEASURES AGAINST IT</a:t>
            </a:r>
            <a:endParaRPr u="sng"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2069750"/>
            <a:ext cx="8520600" cy="24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 use of personal vehicles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Reduction of the usage of coal and firewood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 chemical painting materials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 pesticide use (buy biologically grown food)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Fuel up during the night or early morning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438475" y="268450"/>
            <a:ext cx="7947000" cy="9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HOW SERIOUS OF AN ISSUE IS SMOG FOR GREECE?</a:t>
            </a:r>
            <a:endParaRPr u="sng"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438475" y="1152600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Greece ranks </a:t>
            </a:r>
            <a:r>
              <a:rPr lang="en" b="1"/>
              <a:t>70th worst</a:t>
            </a:r>
            <a:r>
              <a:rPr lang="en"/>
              <a:t> in the world for air quality (out of 180 countries) for 2019.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Kos, Smog is a mild issue only for summer days when there is little air and too many cars on the streets.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Greek cities that contribute heavily to smog :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1. Xanthi (Northern Greece) - due to power plants nearby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2. Athens - due to traffic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3. Thessaloniki 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4. Patras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2091725" y="6020250"/>
            <a:ext cx="8437200" cy="6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Kos, Smog is a mild issue only for summer days when there is little air and too many cars on the streets.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535450" y="181375"/>
            <a:ext cx="226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SOURCES</a:t>
            </a:r>
            <a:endParaRPr u="sng"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11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https://www.slideshare.net/flash3110/photochemical-smog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https://www.thoughtco.com/what-is-smog-causes-and-effects-1204194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https://www.numbeo.com/pollution/rankings_by_country.jsp?title=2019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https://www.airvisual.com/greece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Macintosh PowerPoint</Application>
  <PresentationFormat>Pokaz na ekranie (16:9)</PresentationFormat>
  <Paragraphs>34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PRESENTATION ON SMOG Nikos Papangelis &amp; Komnenos Kostoglou</vt:lpstr>
      <vt:lpstr>WHAT IS SMOG?</vt:lpstr>
      <vt:lpstr>Prezentacja programu PowerPoint</vt:lpstr>
      <vt:lpstr>HOW DOES IT AFFECT SOCIETY?</vt:lpstr>
      <vt:lpstr>MEASURES AGAINST IT</vt:lpstr>
      <vt:lpstr>HOW SERIOUS OF AN ISSUE IS SMOG FOR GREECE?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SMOG Nikos Papangelis &amp; Komnenos Kostoglou</dc:title>
  <cp:lastModifiedBy>Użytkownik pakietu Microsoft Office</cp:lastModifiedBy>
  <cp:revision>1</cp:revision>
  <dcterms:modified xsi:type="dcterms:W3CDTF">2019-12-02T01:15:03Z</dcterms:modified>
</cp:coreProperties>
</file>