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446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3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4726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830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955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349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668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62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097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747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72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399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984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841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451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260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BF033-04EF-48CB-A8C0-B2AF3EF72712}" type="datetimeFigureOut">
              <a:rPr lang="pl-PL" smtClean="0"/>
              <a:t>06.12.2019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04D852-FAD1-452F-8446-314B42391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78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FCA8E6-09CB-4685-97C5-871371AF8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14525" y="828748"/>
            <a:ext cx="9144000" cy="1655762"/>
          </a:xfrm>
        </p:spPr>
        <p:txBody>
          <a:bodyPr/>
          <a:lstStyle/>
          <a:p>
            <a:r>
              <a:rPr lang="pl-PL" dirty="0"/>
              <a:t>How to </a:t>
            </a:r>
            <a:r>
              <a:rPr lang="pl-PL" dirty="0" err="1"/>
              <a:t>prevent</a:t>
            </a:r>
            <a:r>
              <a:rPr lang="pl-PL" dirty="0"/>
              <a:t> smog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5F461FC-3266-4D82-94C3-2BEE53D39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1" y="2934050"/>
            <a:ext cx="9144000" cy="1655762"/>
          </a:xfrm>
        </p:spPr>
        <p:txBody>
          <a:bodyPr/>
          <a:lstStyle/>
          <a:p>
            <a:pPr algn="ctr"/>
            <a:r>
              <a:rPr lang="pl-PL" dirty="0"/>
              <a:t>Flavia </a:t>
            </a:r>
            <a:r>
              <a:rPr lang="pl-PL" dirty="0" err="1"/>
              <a:t>Bastano</a:t>
            </a:r>
            <a:r>
              <a:rPr lang="pl-PL" dirty="0"/>
              <a:t>, </a:t>
            </a:r>
            <a:r>
              <a:rPr lang="pl-PL" dirty="0" err="1"/>
              <a:t>Komninos</a:t>
            </a:r>
            <a:r>
              <a:rPr lang="pl-PL" dirty="0"/>
              <a:t> </a:t>
            </a:r>
            <a:r>
              <a:rPr lang="pl-PL" dirty="0" err="1"/>
              <a:t>Kostoglou</a:t>
            </a:r>
            <a:r>
              <a:rPr lang="pl-PL" dirty="0"/>
              <a:t>, Wiktoria </a:t>
            </a:r>
            <a:r>
              <a:rPr lang="pl-PL" dirty="0" err="1"/>
              <a:t>Celejewska</a:t>
            </a:r>
            <a:r>
              <a:rPr lang="pl-PL" dirty="0"/>
              <a:t>, Maciej </a:t>
            </a:r>
            <a:r>
              <a:rPr lang="pl-PL" dirty="0" err="1"/>
              <a:t>Sobierański</a:t>
            </a:r>
            <a:r>
              <a:rPr lang="pl-PL" dirty="0"/>
              <a:t>, Agata Kustosz, Milena Serafin</a:t>
            </a:r>
          </a:p>
        </p:txBody>
      </p:sp>
    </p:spTree>
    <p:extLst>
      <p:ext uri="{BB962C8B-B14F-4D97-AF65-F5344CB8AC3E}">
        <p14:creationId xmlns:p14="http://schemas.microsoft.com/office/powerpoint/2010/main" val="283940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B8466B-2D16-4FD7-BC56-3FCE18306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2186" y="365125"/>
            <a:ext cx="2508309" cy="1325563"/>
          </a:xfrm>
        </p:spPr>
        <p:txBody>
          <a:bodyPr/>
          <a:lstStyle/>
          <a:p>
            <a:r>
              <a:rPr lang="pl-PL" dirty="0" err="1"/>
              <a:t>Measures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7A2B13-D2D4-402B-B43A-71BC9B63D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17689" cy="360205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graphEditWeb"/>
              </a:rPr>
              <a:t>Drive less. Walk, bike, carpool, and use public transportation whenever possible.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3CA28D08-2A35-4537-9FDB-636932442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495" y="1857084"/>
            <a:ext cx="2500618" cy="250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36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644791-F6A3-4AF9-90B6-0896564D4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9446" y="339958"/>
            <a:ext cx="2667699" cy="1325563"/>
          </a:xfrm>
        </p:spPr>
        <p:txBody>
          <a:bodyPr/>
          <a:lstStyle/>
          <a:p>
            <a:r>
              <a:rPr lang="pl-PL" dirty="0" err="1"/>
              <a:t>Measures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F64B6A-A78A-4451-819D-2F307EBB5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25037" cy="435133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graphEditWeb"/>
              </a:rPr>
              <a:t>Take care of cars. Getting regular tune-ups, changing oil on schedule, and inflating tires to the proper level can improve gas mileage and reduce emissions.</a:t>
            </a:r>
            <a:endParaRPr lang="pl-PL" sz="3200" dirty="0"/>
          </a:p>
        </p:txBody>
      </p:sp>
      <p:pic>
        <p:nvPicPr>
          <p:cNvPr id="2050" name="Picture 2" descr="Image result for old car">
            <a:extLst>
              <a:ext uri="{FF2B5EF4-FFF2-40B4-BE49-F238E27FC236}">
                <a16:creationId xmlns:a16="http://schemas.microsoft.com/office/drawing/2014/main" id="{D09422FA-0A81-4FB7-8F48-C52BE8A74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484" y="1992756"/>
            <a:ext cx="4306577" cy="287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764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744576-7700-4784-8F2D-680155CEC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6892" y="365125"/>
            <a:ext cx="2424418" cy="1325563"/>
          </a:xfrm>
        </p:spPr>
        <p:txBody>
          <a:bodyPr/>
          <a:lstStyle/>
          <a:p>
            <a:r>
              <a:rPr lang="pl-PL" dirty="0" err="1"/>
              <a:t>Measures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E0FA4A-3077-44D4-B845-3E2DFF247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55253" cy="435133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graphEditWeb"/>
              </a:rPr>
              <a:t>Fuel up during the cooler hours of the day—night or early morning. This prevents gas fumes from heating up and producing ozone.</a:t>
            </a:r>
            <a:endParaRPr lang="pl-PL" sz="3200" dirty="0"/>
          </a:p>
        </p:txBody>
      </p:sp>
      <p:sp>
        <p:nvSpPr>
          <p:cNvPr id="5" name="AutoShape 4" descr="Image titled Help Save the Environment Step 28">
            <a:extLst>
              <a:ext uri="{FF2B5EF4-FFF2-40B4-BE49-F238E27FC236}">
                <a16:creationId xmlns:a16="http://schemas.microsoft.com/office/drawing/2014/main" id="{81557508-BACD-4BD5-93CE-6B0BFB62C1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5D56E0E-05AC-483D-A71E-4A4C1AE5F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865473"/>
            <a:ext cx="3262970" cy="244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2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77D451-8064-4384-8F0F-85DCC377A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7019" y="348347"/>
            <a:ext cx="4094527" cy="1325563"/>
          </a:xfrm>
        </p:spPr>
        <p:txBody>
          <a:bodyPr/>
          <a:lstStyle/>
          <a:p>
            <a:r>
              <a:rPr lang="pl-PL" dirty="0"/>
              <a:t>	</a:t>
            </a:r>
            <a:r>
              <a:rPr lang="pl-PL" dirty="0" err="1"/>
              <a:t>Measures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2AFAC8-34A0-4ECB-8073-21907E332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83092" cy="435133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graphEditWeb"/>
              </a:rPr>
              <a:t>Avoid products that release high levels of VOCs. For example, use low-VOC paints.</a:t>
            </a:r>
            <a:r>
              <a:rPr lang="en-US" sz="3200" dirty="0"/>
              <a:t> </a:t>
            </a:r>
            <a:endParaRPr lang="pl-PL" sz="3200" dirty="0"/>
          </a:p>
        </p:txBody>
      </p:sp>
      <p:pic>
        <p:nvPicPr>
          <p:cNvPr id="3074" name="Picture 2" descr="Image result for Avoid products that release high levels of VOCs">
            <a:extLst>
              <a:ext uri="{FF2B5EF4-FFF2-40B4-BE49-F238E27FC236}">
                <a16:creationId xmlns:a16="http://schemas.microsoft.com/office/drawing/2014/main" id="{515B0987-73EA-49F5-826B-D227D4701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5624"/>
            <a:ext cx="3754423" cy="231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nak „niedozwolone” 3">
            <a:extLst>
              <a:ext uri="{FF2B5EF4-FFF2-40B4-BE49-F238E27FC236}">
                <a16:creationId xmlns:a16="http://schemas.microsoft.com/office/drawing/2014/main" id="{791D8E40-985F-4F4C-99E6-90E3DEBE8EFC}"/>
              </a:ext>
            </a:extLst>
          </p:cNvPr>
          <p:cNvSpPr/>
          <p:nvPr/>
        </p:nvSpPr>
        <p:spPr>
          <a:xfrm>
            <a:off x="7977930" y="2260832"/>
            <a:ext cx="1317072" cy="1439732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10339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A7B846-A3BF-4724-AB5C-C366547B9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473" y="281235"/>
            <a:ext cx="2416728" cy="1325563"/>
          </a:xfrm>
        </p:spPr>
        <p:txBody>
          <a:bodyPr/>
          <a:lstStyle/>
          <a:p>
            <a:r>
              <a:rPr lang="pl-PL" dirty="0" err="1"/>
              <a:t>Measures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B290B2-BC4A-4F92-85BF-7D2B2F680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03209" cy="4351338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GeographEditWeb"/>
              </a:rPr>
              <a:t>Avoid gas-powered yard equipment, like lawn mowers. Use electric appliances instead.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GeographEditWeb"/>
            </a:endParaRPr>
          </a:p>
          <a:p>
            <a:endParaRPr lang="pl-PL" dirty="0"/>
          </a:p>
        </p:txBody>
      </p:sp>
      <p:pic>
        <p:nvPicPr>
          <p:cNvPr id="4098" name="Picture 2" descr="Image result for yard equipment">
            <a:extLst>
              <a:ext uri="{FF2B5EF4-FFF2-40B4-BE49-F238E27FC236}">
                <a16:creationId xmlns:a16="http://schemas.microsoft.com/office/drawing/2014/main" id="{1F1F8F3F-E0C4-4BC3-B3C8-DD095E7F0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620" y="1825625"/>
            <a:ext cx="3005661" cy="281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nak „niedozwolone” 3">
            <a:extLst>
              <a:ext uri="{FF2B5EF4-FFF2-40B4-BE49-F238E27FC236}">
                <a16:creationId xmlns:a16="http://schemas.microsoft.com/office/drawing/2014/main" id="{16EDB829-CB92-45B2-B557-2698F5519FBA}"/>
              </a:ext>
            </a:extLst>
          </p:cNvPr>
          <p:cNvSpPr/>
          <p:nvPr/>
        </p:nvSpPr>
        <p:spPr>
          <a:xfrm>
            <a:off x="8699383" y="2740848"/>
            <a:ext cx="1367406" cy="1317072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68475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72</Words>
  <Application>Microsoft Office PowerPoint</Application>
  <PresentationFormat>Panoramiczny</PresentationFormat>
  <Paragraphs>12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GeographEditWeb</vt:lpstr>
      <vt:lpstr>Trebuchet MS</vt:lpstr>
      <vt:lpstr>Wingdings 3</vt:lpstr>
      <vt:lpstr>Faseta</vt:lpstr>
      <vt:lpstr>How to prevent smog</vt:lpstr>
      <vt:lpstr>Measures </vt:lpstr>
      <vt:lpstr>Measures </vt:lpstr>
      <vt:lpstr>Measures </vt:lpstr>
      <vt:lpstr> Measures </vt:lpstr>
      <vt:lpstr>Measures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prevent smog</dc:title>
  <dc:creator>user</dc:creator>
  <cp:lastModifiedBy>user</cp:lastModifiedBy>
  <cp:revision>3</cp:revision>
  <dcterms:created xsi:type="dcterms:W3CDTF">2019-12-06T08:35:01Z</dcterms:created>
  <dcterms:modified xsi:type="dcterms:W3CDTF">2019-12-06T08:47:12Z</dcterms:modified>
</cp:coreProperties>
</file>