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9144000" cy="5143500" type="screen16x9"/>
  <p:notesSz cx="6858000" cy="9144000"/>
  <p:embeddedFontLst>
    <p:embeddedFont>
      <p:font typeface="Book Antiqua" panose="02040602050305030304" pitchFamily="18"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99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61" autoAdjust="0"/>
    <p:restoredTop sz="94595"/>
  </p:normalViewPr>
  <p:slideViewPr>
    <p:cSldViewPr snapToGrid="0">
      <p:cViewPr varScale="1">
        <p:scale>
          <a:sx n="145" d="100"/>
          <a:sy n="145" d="100"/>
        </p:scale>
        <p:origin x="704"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7079172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9fed888802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9fed888802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9fed888802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9fed888802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9fed888802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9fed888802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9fed888802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9fed888802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9fed888802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9fed888802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243856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68699"/>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E68699"/>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it"/>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5"/>
          <p:cNvSpPr txBox="1">
            <a:spLocks noGrp="1"/>
          </p:cNvSpPr>
          <p:nvPr>
            <p:ph type="body" idx="1"/>
          </p:nvPr>
        </p:nvSpPr>
        <p:spPr>
          <a:xfrm>
            <a:off x="1859475" y="2245975"/>
            <a:ext cx="5367300" cy="1076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it" sz="2300" b="1" i="1" dirty="0">
                <a:solidFill>
                  <a:srgbClr val="FFFFFF"/>
                </a:solidFill>
                <a:latin typeface="Book Antiqua"/>
                <a:ea typeface="Book Antiqua"/>
                <a:cs typeface="Book Antiqua"/>
                <a:sym typeface="Book Antiqua"/>
              </a:rPr>
              <a:t>Our school as a second home</a:t>
            </a:r>
            <a:endParaRPr sz="2300" b="1" i="1" dirty="0">
              <a:solidFill>
                <a:srgbClr val="FFFFFF"/>
              </a:solidFill>
              <a:latin typeface="Book Antiqua"/>
              <a:ea typeface="Book Antiqua"/>
              <a:cs typeface="Book Antiqua"/>
              <a:sym typeface="Book Antiqua"/>
            </a:endParaRPr>
          </a:p>
        </p:txBody>
      </p:sp>
      <p:pic>
        <p:nvPicPr>
          <p:cNvPr id="100" name="Google Shape;100;p25"/>
          <p:cNvPicPr preferRelativeResize="0"/>
          <p:nvPr/>
        </p:nvPicPr>
        <p:blipFill>
          <a:blip r:embed="rId3">
            <a:alphaModFix/>
          </a:blip>
          <a:stretch>
            <a:fillRect/>
          </a:stretch>
        </p:blipFill>
        <p:spPr>
          <a:xfrm>
            <a:off x="168175" y="233975"/>
            <a:ext cx="2810875" cy="2012000"/>
          </a:xfrm>
          <a:prstGeom prst="rect">
            <a:avLst/>
          </a:prstGeom>
          <a:noFill/>
          <a:ln>
            <a:noFill/>
          </a:ln>
        </p:spPr>
      </p:pic>
      <p:pic>
        <p:nvPicPr>
          <p:cNvPr id="101" name="Google Shape;101;p25"/>
          <p:cNvPicPr preferRelativeResize="0"/>
          <p:nvPr/>
        </p:nvPicPr>
        <p:blipFill>
          <a:blip r:embed="rId4">
            <a:alphaModFix/>
          </a:blip>
          <a:stretch>
            <a:fillRect/>
          </a:stretch>
        </p:blipFill>
        <p:spPr>
          <a:xfrm>
            <a:off x="5429900" y="3011450"/>
            <a:ext cx="3204422" cy="1799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6"/>
          <p:cNvSpPr txBox="1">
            <a:spLocks noGrp="1"/>
          </p:cNvSpPr>
          <p:nvPr>
            <p:ph type="body" idx="1"/>
          </p:nvPr>
        </p:nvSpPr>
        <p:spPr>
          <a:xfrm>
            <a:off x="99975" y="394900"/>
            <a:ext cx="4200600" cy="62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sz="2000">
                <a:solidFill>
                  <a:schemeClr val="lt1"/>
                </a:solidFill>
                <a:latin typeface="Book Antiqua"/>
                <a:ea typeface="Book Antiqua"/>
                <a:cs typeface="Book Antiqua"/>
                <a:sym typeface="Book Antiqua"/>
              </a:rPr>
              <a:t>This is our school.</a:t>
            </a:r>
            <a:endParaRPr sz="2000">
              <a:solidFill>
                <a:schemeClr val="lt1"/>
              </a:solidFill>
              <a:latin typeface="Book Antiqua"/>
              <a:ea typeface="Book Antiqua"/>
              <a:cs typeface="Book Antiqua"/>
              <a:sym typeface="Book Antiqua"/>
            </a:endParaRPr>
          </a:p>
          <a:p>
            <a:pPr marL="0" lvl="0" indent="0" algn="ctr" rtl="0">
              <a:spcBef>
                <a:spcPts val="1600"/>
              </a:spcBef>
              <a:spcAft>
                <a:spcPts val="1600"/>
              </a:spcAft>
              <a:buNone/>
            </a:pPr>
            <a:endParaRPr sz="2000">
              <a:solidFill>
                <a:srgbClr val="000000"/>
              </a:solidFill>
              <a:latin typeface="Book Antiqua"/>
              <a:ea typeface="Book Antiqua"/>
              <a:cs typeface="Book Antiqua"/>
              <a:sym typeface="Book Antiqua"/>
            </a:endParaRPr>
          </a:p>
        </p:txBody>
      </p:sp>
      <p:pic>
        <p:nvPicPr>
          <p:cNvPr id="107" name="Google Shape;107;p26"/>
          <p:cNvPicPr preferRelativeResize="0"/>
          <p:nvPr/>
        </p:nvPicPr>
        <p:blipFill>
          <a:blip r:embed="rId3">
            <a:alphaModFix/>
          </a:blip>
          <a:stretch>
            <a:fillRect/>
          </a:stretch>
        </p:blipFill>
        <p:spPr>
          <a:xfrm>
            <a:off x="211675" y="1016200"/>
            <a:ext cx="3810399" cy="2397700"/>
          </a:xfrm>
          <a:prstGeom prst="rect">
            <a:avLst/>
          </a:prstGeom>
          <a:noFill/>
          <a:ln>
            <a:noFill/>
          </a:ln>
          <a:effectLst>
            <a:outerShdw blurRad="157163" dist="123825" dir="7800000" algn="bl" rotWithShape="0">
              <a:srgbClr val="000000">
                <a:alpha val="68000"/>
              </a:srgbClr>
            </a:outerShdw>
          </a:effectLst>
        </p:spPr>
      </p:pic>
      <p:sp>
        <p:nvSpPr>
          <p:cNvPr id="108" name="Google Shape;108;p26"/>
          <p:cNvSpPr txBox="1"/>
          <p:nvPr/>
        </p:nvSpPr>
        <p:spPr>
          <a:xfrm>
            <a:off x="4994775" y="1307000"/>
            <a:ext cx="3495000" cy="2106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it" sz="2000">
                <a:solidFill>
                  <a:schemeClr val="lt1"/>
                </a:solidFill>
                <a:latin typeface="Book Antiqua"/>
                <a:ea typeface="Book Antiqua"/>
                <a:cs typeface="Book Antiqua"/>
                <a:sym typeface="Book Antiqua"/>
              </a:rPr>
              <a:t>It is named “</a:t>
            </a:r>
            <a:r>
              <a:rPr lang="it" sz="2000" b="1" i="1">
                <a:solidFill>
                  <a:schemeClr val="lt1"/>
                </a:solidFill>
                <a:latin typeface="Book Antiqua"/>
                <a:ea typeface="Book Antiqua"/>
                <a:cs typeface="Book Antiqua"/>
                <a:sym typeface="Book Antiqua"/>
              </a:rPr>
              <a:t>Liceo Statale “Don Lorenzo Milani” - Napoli</a:t>
            </a:r>
            <a:r>
              <a:rPr lang="it" sz="2000">
                <a:solidFill>
                  <a:schemeClr val="lt1"/>
                </a:solidFill>
                <a:latin typeface="Book Antiqua"/>
                <a:ea typeface="Book Antiqua"/>
                <a:cs typeface="Book Antiqua"/>
                <a:sym typeface="Book Antiqua"/>
              </a:rPr>
              <a:t>” and it is located in </a:t>
            </a:r>
            <a:r>
              <a:rPr lang="it" sz="2000" b="1">
                <a:solidFill>
                  <a:schemeClr val="lt1"/>
                </a:solidFill>
                <a:latin typeface="Book Antiqua"/>
                <a:ea typeface="Book Antiqua"/>
                <a:cs typeface="Book Antiqua"/>
                <a:sym typeface="Book Antiqua"/>
              </a:rPr>
              <a:t>San Giovanni a Teduccio</a:t>
            </a:r>
            <a:r>
              <a:rPr lang="it" sz="2000">
                <a:solidFill>
                  <a:schemeClr val="lt1"/>
                </a:solidFill>
                <a:latin typeface="Book Antiqua"/>
                <a:ea typeface="Book Antiqua"/>
                <a:cs typeface="Book Antiqua"/>
                <a:sym typeface="Book Antiqua"/>
              </a:rPr>
              <a:t> the east suburban area of Naples.</a:t>
            </a:r>
            <a:endParaRPr sz="2000">
              <a:solidFill>
                <a:schemeClr val="lt1"/>
              </a:solidFill>
              <a:latin typeface="Book Antiqua"/>
              <a:ea typeface="Book Antiqua"/>
              <a:cs typeface="Book Antiqua"/>
              <a:sym typeface="Book Antiqua"/>
            </a:endParaRPr>
          </a:p>
          <a:p>
            <a:pPr marL="0" lvl="0" indent="0" algn="l" rtl="0">
              <a:spcBef>
                <a:spcPts val="160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
                                        </p:tgtEl>
                                        <p:attrNameLst>
                                          <p:attrName>style.visibility</p:attrName>
                                        </p:attrNameLst>
                                      </p:cBhvr>
                                      <p:to>
                                        <p:strVal val="visible"/>
                                      </p:to>
                                    </p:set>
                                    <p:animEffect transition="in" filter="fade">
                                      <p:cBhvr>
                                        <p:cTn id="12"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7"/>
          <p:cNvSpPr txBox="1">
            <a:spLocks noGrp="1"/>
          </p:cNvSpPr>
          <p:nvPr>
            <p:ph type="body" idx="1"/>
          </p:nvPr>
        </p:nvSpPr>
        <p:spPr>
          <a:xfrm>
            <a:off x="274325" y="405225"/>
            <a:ext cx="6002400" cy="267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2000">
                <a:solidFill>
                  <a:schemeClr val="lt1"/>
                </a:solidFill>
                <a:latin typeface="Book Antiqua"/>
                <a:ea typeface="Book Antiqua"/>
                <a:cs typeface="Book Antiqua"/>
                <a:sym typeface="Book Antiqua"/>
              </a:rPr>
              <a:t>There are three academic courses:</a:t>
            </a:r>
            <a:endParaRPr sz="2000">
              <a:solidFill>
                <a:schemeClr val="lt1"/>
              </a:solidFill>
              <a:latin typeface="Book Antiqua"/>
              <a:ea typeface="Book Antiqua"/>
              <a:cs typeface="Book Antiqua"/>
              <a:sym typeface="Book Antiqua"/>
            </a:endParaRPr>
          </a:p>
          <a:p>
            <a:pPr marL="457200" lvl="0" indent="-355600" algn="l" rtl="0">
              <a:spcBef>
                <a:spcPts val="1600"/>
              </a:spcBef>
              <a:spcAft>
                <a:spcPts val="0"/>
              </a:spcAft>
              <a:buClr>
                <a:schemeClr val="lt1"/>
              </a:buClr>
              <a:buSzPts val="2000"/>
              <a:buFont typeface="Book Antiqua"/>
              <a:buChar char="●"/>
            </a:pPr>
            <a:r>
              <a:rPr lang="it" sz="2000">
                <a:solidFill>
                  <a:schemeClr val="lt1"/>
                </a:solidFill>
                <a:latin typeface="Book Antiqua"/>
                <a:ea typeface="Book Antiqua"/>
                <a:cs typeface="Book Antiqua"/>
                <a:sym typeface="Book Antiqua"/>
              </a:rPr>
              <a:t>arts</a:t>
            </a:r>
            <a:endParaRPr sz="2000">
              <a:solidFill>
                <a:schemeClr val="lt1"/>
              </a:solidFill>
              <a:latin typeface="Book Antiqua"/>
              <a:ea typeface="Book Antiqua"/>
              <a:cs typeface="Book Antiqua"/>
              <a:sym typeface="Book Antiqua"/>
            </a:endParaRPr>
          </a:p>
          <a:p>
            <a:pPr marL="457200" lvl="0" indent="-355600" algn="l" rtl="0">
              <a:spcBef>
                <a:spcPts val="0"/>
              </a:spcBef>
              <a:spcAft>
                <a:spcPts val="0"/>
              </a:spcAft>
              <a:buClr>
                <a:schemeClr val="lt1"/>
              </a:buClr>
              <a:buSzPts val="2000"/>
              <a:buFont typeface="Book Antiqua"/>
              <a:buChar char="●"/>
            </a:pPr>
            <a:r>
              <a:rPr lang="it" sz="2000">
                <a:solidFill>
                  <a:schemeClr val="lt1"/>
                </a:solidFill>
                <a:latin typeface="Book Antiqua"/>
                <a:ea typeface="Book Antiqua"/>
                <a:cs typeface="Book Antiqua"/>
                <a:sym typeface="Book Antiqua"/>
              </a:rPr>
              <a:t>human sciences</a:t>
            </a:r>
            <a:endParaRPr sz="2000">
              <a:solidFill>
                <a:schemeClr val="lt1"/>
              </a:solidFill>
              <a:latin typeface="Book Antiqua"/>
              <a:ea typeface="Book Antiqua"/>
              <a:cs typeface="Book Antiqua"/>
              <a:sym typeface="Book Antiqua"/>
            </a:endParaRPr>
          </a:p>
          <a:p>
            <a:pPr marL="457200" lvl="0" indent="-355600" algn="l" rtl="0">
              <a:spcBef>
                <a:spcPts val="0"/>
              </a:spcBef>
              <a:spcAft>
                <a:spcPts val="0"/>
              </a:spcAft>
              <a:buClr>
                <a:schemeClr val="lt1"/>
              </a:buClr>
              <a:buSzPts val="2000"/>
              <a:buFont typeface="Book Antiqua"/>
              <a:buChar char="●"/>
            </a:pPr>
            <a:r>
              <a:rPr lang="it" sz="2000">
                <a:solidFill>
                  <a:schemeClr val="lt1"/>
                </a:solidFill>
                <a:latin typeface="Book Antiqua"/>
                <a:ea typeface="Book Antiqua"/>
                <a:cs typeface="Book Antiqua"/>
                <a:sym typeface="Book Antiqua"/>
              </a:rPr>
              <a:t>languages</a:t>
            </a:r>
            <a:endParaRPr sz="2000">
              <a:solidFill>
                <a:schemeClr val="lt1"/>
              </a:solidFill>
              <a:latin typeface="Book Antiqua"/>
              <a:ea typeface="Book Antiqua"/>
              <a:cs typeface="Book Antiqua"/>
              <a:sym typeface="Book Antiqua"/>
            </a:endParaRPr>
          </a:p>
          <a:p>
            <a:pPr marL="457200" lvl="0" indent="0" algn="l" rtl="0">
              <a:spcBef>
                <a:spcPts val="1600"/>
              </a:spcBef>
              <a:spcAft>
                <a:spcPts val="1600"/>
              </a:spcAft>
              <a:buNone/>
            </a:pPr>
            <a:endParaRPr sz="2000">
              <a:solidFill>
                <a:srgbClr val="000000"/>
              </a:solidFill>
              <a:latin typeface="Book Antiqua"/>
              <a:ea typeface="Book Antiqua"/>
              <a:cs typeface="Book Antiqua"/>
              <a:sym typeface="Book Antiqua"/>
            </a:endParaRPr>
          </a:p>
        </p:txBody>
      </p:sp>
      <p:pic>
        <p:nvPicPr>
          <p:cNvPr id="114" name="Google Shape;114;p27"/>
          <p:cNvPicPr preferRelativeResize="0"/>
          <p:nvPr/>
        </p:nvPicPr>
        <p:blipFill>
          <a:blip r:embed="rId3">
            <a:alphaModFix/>
          </a:blip>
          <a:stretch>
            <a:fillRect/>
          </a:stretch>
        </p:blipFill>
        <p:spPr>
          <a:xfrm>
            <a:off x="4953000" y="2611050"/>
            <a:ext cx="3452601" cy="2301749"/>
          </a:xfrm>
          <a:prstGeom prst="rect">
            <a:avLst/>
          </a:prstGeom>
          <a:noFill/>
          <a:ln>
            <a:noFill/>
          </a:ln>
        </p:spPr>
      </p:pic>
      <p:pic>
        <p:nvPicPr>
          <p:cNvPr id="115" name="Google Shape;115;p27"/>
          <p:cNvPicPr preferRelativeResize="0"/>
          <p:nvPr/>
        </p:nvPicPr>
        <p:blipFill>
          <a:blip r:embed="rId4">
            <a:alphaModFix/>
          </a:blip>
          <a:stretch>
            <a:fillRect/>
          </a:stretch>
        </p:blipFill>
        <p:spPr>
          <a:xfrm>
            <a:off x="502913" y="2617637"/>
            <a:ext cx="3452599" cy="2288576"/>
          </a:xfrm>
          <a:prstGeom prst="rect">
            <a:avLst/>
          </a:prstGeom>
          <a:noFill/>
          <a:ln>
            <a:noFill/>
          </a:ln>
        </p:spPr>
      </p:pic>
      <p:pic>
        <p:nvPicPr>
          <p:cNvPr id="116" name="Google Shape;116;p27"/>
          <p:cNvPicPr preferRelativeResize="0"/>
          <p:nvPr/>
        </p:nvPicPr>
        <p:blipFill>
          <a:blip r:embed="rId5">
            <a:alphaModFix/>
          </a:blip>
          <a:stretch>
            <a:fillRect/>
          </a:stretch>
        </p:blipFill>
        <p:spPr>
          <a:xfrm>
            <a:off x="4330150" y="228600"/>
            <a:ext cx="4449776" cy="2145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fade">
                                      <p:cBhvr>
                                        <p:cTn id="12" dur="1000"/>
                                        <p:tgtEl>
                                          <p:spTgt spid="1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1000"/>
                                        <p:tgtEl>
                                          <p:spTgt spid="1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4"/>
                                        </p:tgtEl>
                                        <p:attrNameLst>
                                          <p:attrName>style.visibility</p:attrName>
                                        </p:attrNameLst>
                                      </p:cBhvr>
                                      <p:to>
                                        <p:strVal val="visible"/>
                                      </p:to>
                                    </p:set>
                                    <p:animEffect transition="in" filter="fade">
                                      <p:cBhvr>
                                        <p:cTn id="22"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28"/>
          <p:cNvPicPr preferRelativeResize="0"/>
          <p:nvPr/>
        </p:nvPicPr>
        <p:blipFill>
          <a:blip r:embed="rId3">
            <a:alphaModFix/>
          </a:blip>
          <a:stretch>
            <a:fillRect/>
          </a:stretch>
        </p:blipFill>
        <p:spPr>
          <a:xfrm>
            <a:off x="5233925" y="2246975"/>
            <a:ext cx="3547012" cy="2419349"/>
          </a:xfrm>
          <a:prstGeom prst="rect">
            <a:avLst/>
          </a:prstGeom>
          <a:noFill/>
          <a:ln>
            <a:noFill/>
          </a:ln>
        </p:spPr>
      </p:pic>
      <p:sp>
        <p:nvSpPr>
          <p:cNvPr id="122" name="Google Shape;122;p28"/>
          <p:cNvSpPr txBox="1"/>
          <p:nvPr/>
        </p:nvSpPr>
        <p:spPr>
          <a:xfrm>
            <a:off x="256050" y="276575"/>
            <a:ext cx="4315800" cy="163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600" dirty="0">
                <a:solidFill>
                  <a:schemeClr val="lt1"/>
                </a:solidFill>
                <a:latin typeface="Book Antiqua"/>
                <a:ea typeface="Book Antiqua"/>
                <a:cs typeface="Book Antiqua"/>
                <a:sym typeface="Book Antiqua"/>
              </a:rPr>
              <a:t>The arts course is divided into four sections:</a:t>
            </a:r>
            <a:endParaRPr sz="1600" dirty="0">
              <a:solidFill>
                <a:schemeClr val="lt1"/>
              </a:solidFill>
              <a:latin typeface="Book Antiqua"/>
              <a:ea typeface="Book Antiqua"/>
              <a:cs typeface="Book Antiqua"/>
              <a:sym typeface="Book Antiqua"/>
            </a:endParaRPr>
          </a:p>
          <a:p>
            <a:pPr marL="457200" lvl="0" indent="-330200" algn="l" rtl="0">
              <a:spcBef>
                <a:spcPts val="0"/>
              </a:spcBef>
              <a:spcAft>
                <a:spcPts val="0"/>
              </a:spcAft>
              <a:buClr>
                <a:schemeClr val="lt1"/>
              </a:buClr>
              <a:buSzPts val="1600"/>
              <a:buFont typeface="Book Antiqua"/>
              <a:buChar char="●"/>
            </a:pPr>
            <a:r>
              <a:rPr lang="it" sz="1600" dirty="0">
                <a:solidFill>
                  <a:schemeClr val="lt1"/>
                </a:solidFill>
                <a:latin typeface="Book Antiqua"/>
                <a:ea typeface="Book Antiqua"/>
                <a:cs typeface="Book Antiqua"/>
                <a:sym typeface="Book Antiqua"/>
              </a:rPr>
              <a:t>Audiovision and Multimedia</a:t>
            </a:r>
            <a:endParaRPr sz="1600" dirty="0">
              <a:solidFill>
                <a:schemeClr val="lt1"/>
              </a:solidFill>
              <a:latin typeface="Book Antiqua"/>
              <a:ea typeface="Book Antiqua"/>
              <a:cs typeface="Book Antiqua"/>
              <a:sym typeface="Book Antiqua"/>
            </a:endParaRPr>
          </a:p>
          <a:p>
            <a:pPr marL="457200" lvl="0" indent="-330200" algn="l" rtl="0">
              <a:spcBef>
                <a:spcPts val="0"/>
              </a:spcBef>
              <a:spcAft>
                <a:spcPts val="0"/>
              </a:spcAft>
              <a:buClr>
                <a:schemeClr val="lt1"/>
              </a:buClr>
              <a:buSzPts val="1600"/>
              <a:buFont typeface="Book Antiqua"/>
              <a:buChar char="●"/>
            </a:pPr>
            <a:r>
              <a:rPr lang="it" sz="1600" dirty="0">
                <a:solidFill>
                  <a:schemeClr val="lt1"/>
                </a:solidFill>
                <a:latin typeface="Book Antiqua"/>
                <a:ea typeface="Book Antiqua"/>
                <a:cs typeface="Book Antiqua"/>
                <a:sym typeface="Book Antiqua"/>
              </a:rPr>
              <a:t>Architecture and Environment</a:t>
            </a:r>
            <a:endParaRPr sz="1600" dirty="0">
              <a:solidFill>
                <a:schemeClr val="lt1"/>
              </a:solidFill>
              <a:latin typeface="Book Antiqua"/>
              <a:ea typeface="Book Antiqua"/>
              <a:cs typeface="Book Antiqua"/>
              <a:sym typeface="Book Antiqua"/>
            </a:endParaRPr>
          </a:p>
          <a:p>
            <a:pPr marL="457200" lvl="0" indent="-330200" algn="l" rtl="0">
              <a:spcBef>
                <a:spcPts val="0"/>
              </a:spcBef>
              <a:spcAft>
                <a:spcPts val="0"/>
              </a:spcAft>
              <a:buClr>
                <a:schemeClr val="lt1"/>
              </a:buClr>
              <a:buSzPts val="1600"/>
              <a:buFont typeface="Book Antiqua"/>
              <a:buChar char="●"/>
            </a:pPr>
            <a:r>
              <a:rPr lang="it" sz="1600" dirty="0">
                <a:solidFill>
                  <a:schemeClr val="lt1"/>
                </a:solidFill>
                <a:latin typeface="Book Antiqua"/>
                <a:ea typeface="Book Antiqua"/>
                <a:cs typeface="Book Antiqua"/>
                <a:sym typeface="Book Antiqua"/>
              </a:rPr>
              <a:t>Graphics </a:t>
            </a:r>
            <a:endParaRPr sz="1600" dirty="0">
              <a:solidFill>
                <a:schemeClr val="lt1"/>
              </a:solidFill>
              <a:latin typeface="Book Antiqua"/>
              <a:ea typeface="Book Antiqua"/>
              <a:cs typeface="Book Antiqua"/>
              <a:sym typeface="Book Antiqua"/>
            </a:endParaRPr>
          </a:p>
          <a:p>
            <a:pPr marL="457200" lvl="0" indent="-330200" algn="l" rtl="0">
              <a:spcBef>
                <a:spcPts val="0"/>
              </a:spcBef>
              <a:spcAft>
                <a:spcPts val="0"/>
              </a:spcAft>
              <a:buClr>
                <a:schemeClr val="lt1"/>
              </a:buClr>
              <a:buSzPts val="1600"/>
              <a:buFont typeface="Book Antiqua"/>
              <a:buChar char="●"/>
            </a:pPr>
            <a:r>
              <a:rPr lang="it" sz="1600" dirty="0">
                <a:solidFill>
                  <a:schemeClr val="lt1"/>
                </a:solidFill>
                <a:latin typeface="Book Antiqua"/>
                <a:ea typeface="Book Antiqua"/>
                <a:cs typeface="Book Antiqua"/>
                <a:sym typeface="Book Antiqua"/>
              </a:rPr>
              <a:t>Figurative Arts</a:t>
            </a:r>
            <a:endParaRPr sz="1600" dirty="0">
              <a:solidFill>
                <a:schemeClr val="lt1"/>
              </a:solidFill>
              <a:latin typeface="Book Antiqua"/>
              <a:ea typeface="Book Antiqua"/>
              <a:cs typeface="Book Antiqua"/>
              <a:sym typeface="Book Antiqua"/>
            </a:endParaRPr>
          </a:p>
        </p:txBody>
      </p:sp>
      <p:sp>
        <p:nvSpPr>
          <p:cNvPr id="123" name="Google Shape;123;p28"/>
          <p:cNvSpPr txBox="1"/>
          <p:nvPr/>
        </p:nvSpPr>
        <p:spPr>
          <a:xfrm>
            <a:off x="5077075" y="307775"/>
            <a:ext cx="3860700" cy="224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600">
                <a:solidFill>
                  <a:schemeClr val="lt1"/>
                </a:solidFill>
                <a:latin typeface="Book Antiqua"/>
                <a:ea typeface="Book Antiqua"/>
                <a:cs typeface="Book Antiqua"/>
                <a:sym typeface="Book Antiqua"/>
              </a:rPr>
              <a:t>The human sciences course is divided into two sections:</a:t>
            </a:r>
            <a:endParaRPr sz="1600">
              <a:solidFill>
                <a:schemeClr val="lt1"/>
              </a:solidFill>
              <a:latin typeface="Book Antiqua"/>
              <a:ea typeface="Book Antiqua"/>
              <a:cs typeface="Book Antiqua"/>
              <a:sym typeface="Book Antiqua"/>
            </a:endParaRPr>
          </a:p>
          <a:p>
            <a:pPr marL="457200" lvl="0" indent="-330200" algn="l" rtl="0">
              <a:spcBef>
                <a:spcPts val="0"/>
              </a:spcBef>
              <a:spcAft>
                <a:spcPts val="0"/>
              </a:spcAft>
              <a:buClr>
                <a:schemeClr val="lt1"/>
              </a:buClr>
              <a:buSzPts val="1600"/>
              <a:buFont typeface="Book Antiqua"/>
              <a:buChar char="●"/>
            </a:pPr>
            <a:r>
              <a:rPr lang="it" sz="1600">
                <a:solidFill>
                  <a:schemeClr val="lt1"/>
                </a:solidFill>
                <a:latin typeface="Book Antiqua"/>
                <a:ea typeface="Book Antiqua"/>
                <a:cs typeface="Book Antiqua"/>
                <a:sym typeface="Book Antiqua"/>
              </a:rPr>
              <a:t>socioeconomic studies </a:t>
            </a:r>
            <a:endParaRPr sz="1600">
              <a:solidFill>
                <a:schemeClr val="lt1"/>
              </a:solidFill>
              <a:latin typeface="Book Antiqua"/>
              <a:ea typeface="Book Antiqua"/>
              <a:cs typeface="Book Antiqua"/>
              <a:sym typeface="Book Antiqua"/>
            </a:endParaRPr>
          </a:p>
          <a:p>
            <a:pPr marL="457200" lvl="0" indent="-330200" algn="l" rtl="0">
              <a:spcBef>
                <a:spcPts val="0"/>
              </a:spcBef>
              <a:spcAft>
                <a:spcPts val="0"/>
              </a:spcAft>
              <a:buClr>
                <a:schemeClr val="lt1"/>
              </a:buClr>
              <a:buSzPts val="1600"/>
              <a:buFont typeface="Book Antiqua"/>
              <a:buChar char="●"/>
            </a:pPr>
            <a:r>
              <a:rPr lang="it" sz="1600">
                <a:solidFill>
                  <a:schemeClr val="lt1"/>
                </a:solidFill>
                <a:latin typeface="Book Antiqua"/>
                <a:ea typeface="Book Antiqua"/>
                <a:cs typeface="Book Antiqua"/>
                <a:sym typeface="Book Antiqua"/>
              </a:rPr>
              <a:t>socio-psychopedagogical studies</a:t>
            </a:r>
            <a:endParaRPr sz="1600">
              <a:solidFill>
                <a:schemeClr val="lt1"/>
              </a:solidFill>
              <a:latin typeface="Book Antiqua"/>
              <a:ea typeface="Book Antiqua"/>
              <a:cs typeface="Book Antiqua"/>
              <a:sym typeface="Book Antiqua"/>
            </a:endParaRPr>
          </a:p>
          <a:p>
            <a:pPr marL="0" lvl="0" indent="0" algn="l" rtl="0">
              <a:spcBef>
                <a:spcPts val="0"/>
              </a:spcBef>
              <a:spcAft>
                <a:spcPts val="0"/>
              </a:spcAft>
              <a:buNone/>
            </a:pPr>
            <a:endParaRPr sz="1600">
              <a:solidFill>
                <a:schemeClr val="lt1"/>
              </a:solidFill>
              <a:latin typeface="Book Antiqua"/>
              <a:ea typeface="Book Antiqua"/>
              <a:cs typeface="Book Antiqua"/>
              <a:sym typeface="Book Antiqua"/>
            </a:endParaRPr>
          </a:p>
        </p:txBody>
      </p:sp>
      <p:sp>
        <p:nvSpPr>
          <p:cNvPr id="124" name="Google Shape;124;p28"/>
          <p:cNvSpPr txBox="1"/>
          <p:nvPr/>
        </p:nvSpPr>
        <p:spPr>
          <a:xfrm>
            <a:off x="256050" y="2150650"/>
            <a:ext cx="4221900" cy="243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600" dirty="0">
                <a:solidFill>
                  <a:schemeClr val="lt1"/>
                </a:solidFill>
                <a:latin typeface="Book Antiqua"/>
                <a:ea typeface="Book Antiqua"/>
                <a:cs typeface="Book Antiqua"/>
                <a:sym typeface="Book Antiqua"/>
              </a:rPr>
              <a:t>The languages course is divided into two sections, each of which is specialized in learning three foreign languages. The languages offered are :</a:t>
            </a:r>
            <a:endParaRPr sz="1600" dirty="0">
              <a:solidFill>
                <a:schemeClr val="lt1"/>
              </a:solidFill>
              <a:latin typeface="Book Antiqua"/>
              <a:ea typeface="Book Antiqua"/>
              <a:cs typeface="Book Antiqua"/>
              <a:sym typeface="Book Antiqua"/>
            </a:endParaRPr>
          </a:p>
          <a:p>
            <a:pPr marL="457200" lvl="0" indent="-330200" algn="l" rtl="0">
              <a:spcBef>
                <a:spcPts val="0"/>
              </a:spcBef>
              <a:spcAft>
                <a:spcPts val="0"/>
              </a:spcAft>
              <a:buClr>
                <a:schemeClr val="lt1"/>
              </a:buClr>
              <a:buSzPts val="1600"/>
              <a:buFont typeface="Book Antiqua"/>
              <a:buChar char="●"/>
            </a:pPr>
            <a:r>
              <a:rPr lang="it" sz="1600" dirty="0">
                <a:solidFill>
                  <a:schemeClr val="lt1"/>
                </a:solidFill>
                <a:latin typeface="Book Antiqua"/>
                <a:ea typeface="Book Antiqua"/>
                <a:cs typeface="Book Antiqua"/>
                <a:sym typeface="Book Antiqua"/>
              </a:rPr>
              <a:t>English (compulsory)</a:t>
            </a:r>
            <a:endParaRPr sz="1600" dirty="0">
              <a:solidFill>
                <a:schemeClr val="lt1"/>
              </a:solidFill>
              <a:latin typeface="Book Antiqua"/>
              <a:ea typeface="Book Antiqua"/>
              <a:cs typeface="Book Antiqua"/>
              <a:sym typeface="Book Antiqua"/>
            </a:endParaRPr>
          </a:p>
          <a:p>
            <a:pPr marL="457200" lvl="0" indent="-330200" algn="l" rtl="0">
              <a:spcBef>
                <a:spcPts val="0"/>
              </a:spcBef>
              <a:spcAft>
                <a:spcPts val="0"/>
              </a:spcAft>
              <a:buClr>
                <a:schemeClr val="lt1"/>
              </a:buClr>
              <a:buSzPts val="1600"/>
              <a:buFont typeface="Book Antiqua"/>
              <a:buChar char="●"/>
            </a:pPr>
            <a:r>
              <a:rPr lang="it" sz="1600" dirty="0">
                <a:solidFill>
                  <a:schemeClr val="lt1"/>
                </a:solidFill>
                <a:latin typeface="Book Antiqua"/>
                <a:ea typeface="Book Antiqua"/>
                <a:cs typeface="Book Antiqua"/>
                <a:sym typeface="Book Antiqua"/>
              </a:rPr>
              <a:t>German</a:t>
            </a:r>
            <a:endParaRPr sz="1600" dirty="0">
              <a:solidFill>
                <a:schemeClr val="lt1"/>
              </a:solidFill>
              <a:latin typeface="Book Antiqua"/>
              <a:ea typeface="Book Antiqua"/>
              <a:cs typeface="Book Antiqua"/>
              <a:sym typeface="Book Antiqua"/>
            </a:endParaRPr>
          </a:p>
          <a:p>
            <a:pPr marL="457200" lvl="0" indent="-330200" algn="l" rtl="0">
              <a:spcBef>
                <a:spcPts val="0"/>
              </a:spcBef>
              <a:spcAft>
                <a:spcPts val="0"/>
              </a:spcAft>
              <a:buClr>
                <a:schemeClr val="lt1"/>
              </a:buClr>
              <a:buSzPts val="1600"/>
              <a:buFont typeface="Book Antiqua"/>
              <a:buChar char="●"/>
            </a:pPr>
            <a:r>
              <a:rPr lang="it" sz="1600" dirty="0">
                <a:solidFill>
                  <a:schemeClr val="lt1"/>
                </a:solidFill>
                <a:latin typeface="Book Antiqua"/>
                <a:ea typeface="Book Antiqua"/>
                <a:cs typeface="Book Antiqua"/>
                <a:sym typeface="Book Antiqua"/>
              </a:rPr>
              <a:t>Spanish </a:t>
            </a:r>
            <a:endParaRPr sz="1600" dirty="0">
              <a:solidFill>
                <a:schemeClr val="lt1"/>
              </a:solidFill>
              <a:latin typeface="Book Antiqua"/>
              <a:ea typeface="Book Antiqua"/>
              <a:cs typeface="Book Antiqua"/>
              <a:sym typeface="Book Antiqua"/>
            </a:endParaRPr>
          </a:p>
          <a:p>
            <a:pPr marL="457200" lvl="0" indent="-330200" algn="l" rtl="0">
              <a:spcBef>
                <a:spcPts val="0"/>
              </a:spcBef>
              <a:spcAft>
                <a:spcPts val="0"/>
              </a:spcAft>
              <a:buClr>
                <a:schemeClr val="lt1"/>
              </a:buClr>
              <a:buSzPts val="1600"/>
              <a:buFont typeface="Book Antiqua"/>
              <a:buChar char="●"/>
            </a:pPr>
            <a:r>
              <a:rPr lang="it" sz="1600" dirty="0">
                <a:solidFill>
                  <a:schemeClr val="lt1"/>
                </a:solidFill>
                <a:latin typeface="Book Antiqua"/>
                <a:ea typeface="Book Antiqua"/>
                <a:cs typeface="Book Antiqua"/>
                <a:sym typeface="Book Antiqua"/>
              </a:rPr>
              <a:t>French</a:t>
            </a:r>
            <a:endParaRPr sz="1600" dirty="0">
              <a:solidFill>
                <a:schemeClr val="lt1"/>
              </a:solidFill>
              <a:latin typeface="Book Antiqua"/>
              <a:ea typeface="Book Antiqua"/>
              <a:cs typeface="Book Antiqua"/>
              <a:sym typeface="Book Antiqu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9"/>
          <p:cNvSpPr txBox="1"/>
          <p:nvPr/>
        </p:nvSpPr>
        <p:spPr>
          <a:xfrm>
            <a:off x="347025" y="277475"/>
            <a:ext cx="5478000" cy="209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600" dirty="0">
                <a:solidFill>
                  <a:schemeClr val="lt1"/>
                </a:solidFill>
                <a:latin typeface="Book Antiqua"/>
                <a:ea typeface="Book Antiqua"/>
                <a:cs typeface="Book Antiqua"/>
                <a:sym typeface="Book Antiqua"/>
              </a:rPr>
              <a:t>The school also provides students with two additive courses that are taught in the evening.</a:t>
            </a:r>
            <a:endParaRPr sz="1600" dirty="0">
              <a:solidFill>
                <a:schemeClr val="lt1"/>
              </a:solidFill>
              <a:latin typeface="Book Antiqua"/>
              <a:ea typeface="Book Antiqua"/>
              <a:cs typeface="Book Antiqua"/>
              <a:sym typeface="Book Antiqua"/>
            </a:endParaRPr>
          </a:p>
          <a:p>
            <a:pPr marL="0" lvl="0" indent="0" algn="l" rtl="0">
              <a:spcBef>
                <a:spcPts val="0"/>
              </a:spcBef>
              <a:spcAft>
                <a:spcPts val="0"/>
              </a:spcAft>
              <a:buNone/>
            </a:pPr>
            <a:r>
              <a:rPr lang="it" sz="1600" dirty="0">
                <a:solidFill>
                  <a:schemeClr val="lt1"/>
                </a:solidFill>
                <a:latin typeface="Book Antiqua"/>
                <a:ea typeface="Book Antiqua"/>
                <a:cs typeface="Book Antiqua"/>
                <a:sym typeface="Book Antiqua"/>
              </a:rPr>
              <a:t>This gives the opportunity to adults who work, people who do not have the diploma or foreign students to learn  the subjects of two of the academic courses: arts and human sciences </a:t>
            </a:r>
            <a:endParaRPr sz="1600" dirty="0">
              <a:solidFill>
                <a:schemeClr val="lt1"/>
              </a:solidFill>
              <a:latin typeface="Book Antiqua"/>
              <a:ea typeface="Book Antiqua"/>
              <a:cs typeface="Book Antiqua"/>
              <a:sym typeface="Book Antiqua"/>
            </a:endParaRPr>
          </a:p>
          <a:p>
            <a:pPr marL="0" lvl="0" indent="0" algn="l" rtl="0">
              <a:spcBef>
                <a:spcPts val="0"/>
              </a:spcBef>
              <a:spcAft>
                <a:spcPts val="0"/>
              </a:spcAft>
              <a:buNone/>
            </a:pPr>
            <a:r>
              <a:rPr lang="it" sz="1600" dirty="0">
                <a:solidFill>
                  <a:schemeClr val="lt1"/>
                </a:solidFill>
                <a:latin typeface="Book Antiqua"/>
                <a:ea typeface="Book Antiqua"/>
                <a:cs typeface="Book Antiqua"/>
                <a:sym typeface="Book Antiqua"/>
              </a:rPr>
              <a:t>They will eventually have their diploma</a:t>
            </a:r>
            <a:endParaRPr sz="1600" dirty="0">
              <a:solidFill>
                <a:schemeClr val="lt1"/>
              </a:solidFill>
              <a:latin typeface="Book Antiqua"/>
              <a:ea typeface="Book Antiqua"/>
              <a:cs typeface="Book Antiqua"/>
              <a:sym typeface="Book Antiqua"/>
            </a:endParaRPr>
          </a:p>
        </p:txBody>
      </p:sp>
      <p:pic>
        <p:nvPicPr>
          <p:cNvPr id="130" name="Google Shape;130;p29"/>
          <p:cNvPicPr preferRelativeResize="0"/>
          <p:nvPr/>
        </p:nvPicPr>
        <p:blipFill>
          <a:blip r:embed="rId3">
            <a:alphaModFix/>
          </a:blip>
          <a:stretch>
            <a:fillRect/>
          </a:stretch>
        </p:blipFill>
        <p:spPr>
          <a:xfrm>
            <a:off x="441175" y="2525975"/>
            <a:ext cx="7581400" cy="2525550"/>
          </a:xfrm>
          <a:prstGeom prst="rect">
            <a:avLst/>
          </a:prstGeom>
          <a:noFill/>
          <a:ln>
            <a:noFill/>
          </a:ln>
        </p:spPr>
      </p:pic>
      <p:pic>
        <p:nvPicPr>
          <p:cNvPr id="131" name="Google Shape;131;p29"/>
          <p:cNvPicPr preferRelativeResize="0"/>
          <p:nvPr/>
        </p:nvPicPr>
        <p:blipFill>
          <a:blip r:embed="rId4">
            <a:alphaModFix/>
          </a:blip>
          <a:stretch>
            <a:fillRect/>
          </a:stretch>
        </p:blipFill>
        <p:spPr>
          <a:xfrm>
            <a:off x="5977425" y="76200"/>
            <a:ext cx="2698538" cy="2445550"/>
          </a:xfrm>
          <a:prstGeom prst="rect">
            <a:avLst/>
          </a:prstGeom>
          <a:noFill/>
          <a:ln>
            <a:noFill/>
          </a:ln>
        </p:spPr>
      </p:pic>
      <p:sp>
        <p:nvSpPr>
          <p:cNvPr id="2" name="AutoShape 2" descr="220 anni fa nasceva Mary Shelley, la donna che diede vita al mito di  Frankenste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chemeClr val="bg1"/>
                </a:solidFill>
                <a:latin typeface="Book Antiqua" panose="02040602050305030304" pitchFamily="18" charset="0"/>
              </a:rPr>
              <a:t>San Giovanni a </a:t>
            </a:r>
            <a:r>
              <a:rPr lang="it-IT" dirty="0" err="1">
                <a:solidFill>
                  <a:schemeClr val="bg1"/>
                </a:solidFill>
                <a:latin typeface="Book Antiqua" panose="02040602050305030304" pitchFamily="18" charset="0"/>
              </a:rPr>
              <a:t>Teduccio</a:t>
            </a:r>
            <a:r>
              <a:rPr lang="it-IT" dirty="0">
                <a:solidFill>
                  <a:schemeClr val="bg1"/>
                </a:solidFill>
                <a:latin typeface="Book Antiqua" panose="02040602050305030304" pitchFamily="18" charset="0"/>
              </a:rPr>
              <a:t>…</a:t>
            </a:r>
          </a:p>
        </p:txBody>
      </p:sp>
      <p:sp>
        <p:nvSpPr>
          <p:cNvPr id="3" name="Segnaposto testo 2"/>
          <p:cNvSpPr>
            <a:spLocks noGrp="1"/>
          </p:cNvSpPr>
          <p:nvPr>
            <p:ph type="body" idx="1"/>
          </p:nvPr>
        </p:nvSpPr>
        <p:spPr/>
        <p:txBody>
          <a:bodyPr/>
          <a:lstStyle/>
          <a:p>
            <a:pPr marL="114300" indent="0">
              <a:buNone/>
            </a:pPr>
            <a:endParaRPr lang="en-US" dirty="0">
              <a:solidFill>
                <a:schemeClr val="bg1"/>
              </a:solidFill>
              <a:latin typeface="Book Antiqua" panose="02040602050305030304" pitchFamily="18" charset="0"/>
            </a:endParaRPr>
          </a:p>
          <a:p>
            <a:r>
              <a:rPr lang="en-US" sz="1600" dirty="0">
                <a:solidFill>
                  <a:schemeClr val="bg1"/>
                </a:solidFill>
                <a:latin typeface="Book Antiqua" panose="02040602050305030304" pitchFamily="18" charset="0"/>
              </a:rPr>
              <a:t>In the past the area was home to the most important Mediterranean</a:t>
            </a:r>
          </a:p>
          <a:p>
            <a:pPr marL="114300" indent="0">
              <a:buNone/>
            </a:pPr>
            <a:r>
              <a:rPr lang="en-US" sz="1600" dirty="0">
                <a:solidFill>
                  <a:schemeClr val="bg1"/>
                </a:solidFill>
                <a:latin typeface="Book Antiqua" panose="02040602050305030304" pitchFamily="18" charset="0"/>
              </a:rPr>
              <a:t>       canning industry, </a:t>
            </a:r>
            <a:r>
              <a:rPr lang="en-US" sz="1600" dirty="0" err="1">
                <a:solidFill>
                  <a:schemeClr val="bg1"/>
                </a:solidFill>
                <a:latin typeface="Book Antiqua" panose="02040602050305030304" pitchFamily="18" charset="0"/>
              </a:rPr>
              <a:t>Cirio</a:t>
            </a:r>
            <a:r>
              <a:rPr lang="en-US" sz="1600" dirty="0">
                <a:solidFill>
                  <a:schemeClr val="bg1"/>
                </a:solidFill>
                <a:latin typeface="Book Antiqua" panose="02040602050305030304" pitchFamily="18" charset="0"/>
              </a:rPr>
              <a:t> and the first railway industry in Italy, serving</a:t>
            </a:r>
          </a:p>
          <a:p>
            <a:pPr marL="114300" indent="0">
              <a:buNone/>
            </a:pPr>
            <a:r>
              <a:rPr lang="en-US" sz="1600" dirty="0">
                <a:solidFill>
                  <a:schemeClr val="bg1"/>
                </a:solidFill>
                <a:latin typeface="Book Antiqua" panose="02040602050305030304" pitchFamily="18" charset="0"/>
              </a:rPr>
              <a:t>       the Naples-Portici section of </a:t>
            </a:r>
            <a:r>
              <a:rPr lang="en-US" sz="1600" dirty="0" err="1">
                <a:solidFill>
                  <a:schemeClr val="bg1"/>
                </a:solidFill>
                <a:latin typeface="Book Antiqua" panose="02040602050305030304" pitchFamily="18" charset="0"/>
              </a:rPr>
              <a:t>Pietrarsa</a:t>
            </a:r>
            <a:r>
              <a:rPr lang="en-US" sz="1600" dirty="0">
                <a:solidFill>
                  <a:schemeClr val="bg1"/>
                </a:solidFill>
                <a:latin typeface="Book Antiqua" panose="02040602050305030304" pitchFamily="18" charset="0"/>
              </a:rPr>
              <a:t>. The factory ceased its activity</a:t>
            </a:r>
          </a:p>
          <a:p>
            <a:pPr marL="114300" indent="0">
              <a:buNone/>
            </a:pPr>
            <a:r>
              <a:rPr lang="en-US" sz="1600" dirty="0">
                <a:solidFill>
                  <a:schemeClr val="bg1"/>
                </a:solidFill>
                <a:latin typeface="Book Antiqua" panose="02040602050305030304" pitchFamily="18" charset="0"/>
              </a:rPr>
              <a:t>       in 1975, but in the following years it was transformed into a railway</a:t>
            </a:r>
          </a:p>
          <a:p>
            <a:pPr marL="114300" indent="0">
              <a:buNone/>
            </a:pPr>
            <a:r>
              <a:rPr lang="en-US" sz="1600" dirty="0">
                <a:solidFill>
                  <a:schemeClr val="bg1"/>
                </a:solidFill>
                <a:latin typeface="Book Antiqua" panose="02040602050305030304" pitchFamily="18" charset="0"/>
              </a:rPr>
              <a:t>       museum.</a:t>
            </a:r>
          </a:p>
          <a:p>
            <a:endParaRPr lang="en-US" sz="1600" dirty="0">
              <a:solidFill>
                <a:schemeClr val="bg1"/>
              </a:solidFill>
              <a:latin typeface="Book Antiqua" panose="02040602050305030304" pitchFamily="18" charset="0"/>
            </a:endParaRPr>
          </a:p>
          <a:p>
            <a:endParaRPr lang="en-US" sz="1600" dirty="0">
              <a:solidFill>
                <a:schemeClr val="bg1"/>
              </a:solidFill>
              <a:latin typeface="Book Antiqua" panose="02040602050305030304" pitchFamily="18" charset="0"/>
            </a:endParaRPr>
          </a:p>
          <a:p>
            <a:r>
              <a:rPr lang="en-US" sz="1600" dirty="0">
                <a:solidFill>
                  <a:schemeClr val="bg1"/>
                </a:solidFill>
                <a:latin typeface="Book Antiqua" panose="02040602050305030304" pitchFamily="18" charset="0"/>
              </a:rPr>
              <a:t>The municipality of Naples has also started a series of projects for the revaluation of the area such as the construction of buildings for the Federico II University.</a:t>
            </a:r>
            <a:endParaRPr lang="it-IT" sz="1600" dirty="0">
              <a:solidFill>
                <a:schemeClr val="bg1"/>
              </a:solidFill>
              <a:latin typeface="Book Antiqua" panose="020406020503050303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1521" y="1022771"/>
            <a:ext cx="1548632" cy="178574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4743" y="3898546"/>
            <a:ext cx="1869257" cy="124495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844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fade">
                                      <p:cBhvr>
                                        <p:cTn id="24" dur="500"/>
                                        <p:tgtEl>
                                          <p:spTgt spid="10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28"/>
                                        </p:tgtEl>
                                        <p:attrNameLst>
                                          <p:attrName>style.visibility</p:attrName>
                                        </p:attrNameLst>
                                      </p:cBhvr>
                                      <p:to>
                                        <p:strVal val="visible"/>
                                      </p:to>
                                    </p:set>
                                    <p:animEffect transition="in" filter="fade">
                                      <p:cBhvr>
                                        <p:cTn id="34"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93305" y="532238"/>
            <a:ext cx="5169811" cy="646331"/>
          </a:xfrm>
          <a:prstGeom prst="rect">
            <a:avLst/>
          </a:prstGeom>
        </p:spPr>
        <p:txBody>
          <a:bodyPr wrap="square">
            <a:spAutoFit/>
          </a:bodyPr>
          <a:lstStyle/>
          <a:p>
            <a:r>
              <a:rPr lang="en-US" sz="1800" dirty="0">
                <a:solidFill>
                  <a:schemeClr val="bg1"/>
                </a:solidFill>
                <a:latin typeface="Book Antiqua" panose="02040602050305030304" pitchFamily="18" charset="0"/>
              </a:rPr>
              <a:t>There are  also some "to renew" areas such as the</a:t>
            </a:r>
          </a:p>
          <a:p>
            <a:r>
              <a:rPr lang="en-US" sz="1800" dirty="0">
                <a:solidFill>
                  <a:schemeClr val="bg1"/>
                </a:solidFill>
                <a:latin typeface="Book Antiqua" panose="02040602050305030304" pitchFamily="18" charset="0"/>
              </a:rPr>
              <a:t>Massimo </a:t>
            </a:r>
            <a:r>
              <a:rPr lang="en-US" sz="1800" dirty="0" err="1">
                <a:solidFill>
                  <a:schemeClr val="bg1"/>
                </a:solidFill>
                <a:latin typeface="Book Antiqua" panose="02040602050305030304" pitchFamily="18" charset="0"/>
              </a:rPr>
              <a:t>Troisi</a:t>
            </a:r>
            <a:r>
              <a:rPr lang="en-US" sz="1800" dirty="0">
                <a:solidFill>
                  <a:schemeClr val="bg1"/>
                </a:solidFill>
                <a:latin typeface="Book Antiqua" panose="02040602050305030304" pitchFamily="18" charset="0"/>
              </a:rPr>
              <a:t> park.</a:t>
            </a:r>
            <a:endParaRPr lang="it-IT" sz="1800" dirty="0">
              <a:solidFill>
                <a:schemeClr val="bg1"/>
              </a:solidFill>
              <a:latin typeface="Book Antiqua" panose="0204060205030503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9585" y="532237"/>
            <a:ext cx="3064563" cy="15482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tangolo 5"/>
          <p:cNvSpPr/>
          <p:nvPr/>
        </p:nvSpPr>
        <p:spPr>
          <a:xfrm>
            <a:off x="4136066" y="3063031"/>
            <a:ext cx="4572000" cy="923330"/>
          </a:xfrm>
          <a:prstGeom prst="rect">
            <a:avLst/>
          </a:prstGeom>
        </p:spPr>
        <p:txBody>
          <a:bodyPr>
            <a:spAutoFit/>
          </a:bodyPr>
          <a:lstStyle/>
          <a:p>
            <a:pPr algn="r"/>
            <a:r>
              <a:rPr lang="en-US" sz="1800" dirty="0">
                <a:solidFill>
                  <a:schemeClr val="bg1"/>
                </a:solidFill>
                <a:latin typeface="Book Antiqua" panose="02040602050305030304" pitchFamily="18" charset="0"/>
              </a:rPr>
              <a:t>This park is an extensive green lung that is</a:t>
            </a:r>
          </a:p>
          <a:p>
            <a:pPr algn="r"/>
            <a:r>
              <a:rPr lang="en-US" sz="1800" dirty="0">
                <a:solidFill>
                  <a:schemeClr val="bg1"/>
                </a:solidFill>
                <a:latin typeface="Book Antiqua" panose="02040602050305030304" pitchFamily="18" charset="0"/>
              </a:rPr>
              <a:t>excellent for physical activity and</a:t>
            </a:r>
          </a:p>
          <a:p>
            <a:pPr algn="r"/>
            <a:r>
              <a:rPr lang="en-US" sz="1800" dirty="0">
                <a:solidFill>
                  <a:schemeClr val="bg1"/>
                </a:solidFill>
                <a:latin typeface="Book Antiqua" panose="02040602050305030304" pitchFamily="18" charset="0"/>
              </a:rPr>
              <a:t>recreation</a:t>
            </a:r>
            <a:r>
              <a:rPr lang="en-US" sz="1600" dirty="0">
                <a:solidFill>
                  <a:schemeClr val="bg1"/>
                </a:solidFill>
                <a:latin typeface="Book Antiqua" panose="02040602050305030304" pitchFamily="18" charset="0"/>
              </a:rPr>
              <a:t>.</a:t>
            </a:r>
            <a:endParaRPr lang="it-IT" sz="1600" dirty="0">
              <a:solidFill>
                <a:schemeClr val="bg1"/>
              </a:solidFill>
              <a:latin typeface="Book Antiqua" panose="02040602050305030304" pitchFamily="18" charset="0"/>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996" y="2571750"/>
            <a:ext cx="3045070" cy="23001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177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additive="base">
                                        <p:cTn id="17" dur="500" fill="hold"/>
                                        <p:tgtEl>
                                          <p:spTgt spid="2050"/>
                                        </p:tgtEl>
                                        <p:attrNameLst>
                                          <p:attrName>ppt_x</p:attrName>
                                        </p:attrNameLst>
                                      </p:cBhvr>
                                      <p:tavLst>
                                        <p:tav tm="0">
                                          <p:val>
                                            <p:strVal val="#ppt_x"/>
                                          </p:val>
                                        </p:tav>
                                        <p:tav tm="100000">
                                          <p:val>
                                            <p:strVal val="#ppt_x"/>
                                          </p:val>
                                        </p:tav>
                                      </p:tavLst>
                                    </p:anim>
                                    <p:anim calcmode="lin" valueType="num">
                                      <p:cBhvr additive="base">
                                        <p:cTn id="1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52"/>
                                        </p:tgtEl>
                                        <p:attrNameLst>
                                          <p:attrName>style.visibility</p:attrName>
                                        </p:attrNameLst>
                                      </p:cBhvr>
                                      <p:to>
                                        <p:strVal val="visible"/>
                                      </p:to>
                                    </p:set>
                                    <p:anim calcmode="lin" valueType="num">
                                      <p:cBhvr additive="base">
                                        <p:cTn id="29" dur="500" fill="hold"/>
                                        <p:tgtEl>
                                          <p:spTgt spid="2052"/>
                                        </p:tgtEl>
                                        <p:attrNameLst>
                                          <p:attrName>ppt_x</p:attrName>
                                        </p:attrNameLst>
                                      </p:cBhvr>
                                      <p:tavLst>
                                        <p:tav tm="0">
                                          <p:val>
                                            <p:strVal val="#ppt_x"/>
                                          </p:val>
                                        </p:tav>
                                        <p:tav tm="100000">
                                          <p:val>
                                            <p:strVal val="#ppt_x"/>
                                          </p:val>
                                        </p:tav>
                                      </p:tavLst>
                                    </p:anim>
                                    <p:anim calcmode="lin" valueType="num">
                                      <p:cBhvr additive="base">
                                        <p:cTn id="3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solidFill>
                  <a:srgbClr val="0070C0"/>
                </a:solidFill>
                <a:latin typeface="Book Antiqua" panose="02040602050305030304" pitchFamily="18" charset="0"/>
              </a:rPr>
              <a:t>WHEN THE IMPOSSIBLE BECOMES POSSIBILE!</a:t>
            </a:r>
          </a:p>
        </p:txBody>
      </p:sp>
      <p:sp>
        <p:nvSpPr>
          <p:cNvPr id="3" name="Segnaposto testo 2"/>
          <p:cNvSpPr>
            <a:spLocks noGrp="1"/>
          </p:cNvSpPr>
          <p:nvPr>
            <p:ph type="body" idx="1"/>
          </p:nvPr>
        </p:nvSpPr>
        <p:spPr>
          <a:xfrm>
            <a:off x="-85060" y="1169439"/>
            <a:ext cx="8832300" cy="2804622"/>
          </a:xfrm>
        </p:spPr>
        <p:txBody>
          <a:bodyPr/>
          <a:lstStyle/>
          <a:p>
            <a:pPr marL="114300" indent="0" algn="just">
              <a:buNone/>
            </a:pPr>
            <a:r>
              <a:rPr lang="en-US" sz="1600" dirty="0">
                <a:solidFill>
                  <a:schemeClr val="bg1"/>
                </a:solidFill>
                <a:latin typeface="Book Antiqua" panose="02040602050305030304" pitchFamily="18" charset="0"/>
              </a:rPr>
              <a:t>The artificial lake at the </a:t>
            </a:r>
            <a:r>
              <a:rPr lang="en-US" sz="1600" dirty="0" err="1">
                <a:solidFill>
                  <a:schemeClr val="bg1"/>
                </a:solidFill>
                <a:latin typeface="Book Antiqua" panose="02040602050305030304" pitchFamily="18" charset="0"/>
              </a:rPr>
              <a:t>centre</a:t>
            </a:r>
            <a:r>
              <a:rPr lang="en-US" sz="1600" dirty="0">
                <a:solidFill>
                  <a:schemeClr val="bg1"/>
                </a:solidFill>
                <a:latin typeface="Book Antiqua" panose="02040602050305030304" pitchFamily="18" charset="0"/>
              </a:rPr>
              <a:t> of the structure has been kept dry for some time due to maintenance issues. The presence of the caretakers is a guarantee for the dozens of people who day after day crowd the park.</a:t>
            </a:r>
          </a:p>
          <a:p>
            <a:pPr marL="114300" indent="0" algn="just">
              <a:buNone/>
            </a:pPr>
            <a:r>
              <a:rPr lang="en-US" sz="1600" dirty="0">
                <a:solidFill>
                  <a:schemeClr val="bg1"/>
                </a:solidFill>
                <a:latin typeface="Book Antiqua" panose="02040602050305030304" pitchFamily="18" charset="0"/>
              </a:rPr>
              <a:t>There are some problems in the park, but "the impossible becomes possible". Our idea to revitalize the park would be to create events, in order to raise funds for daily maintenance, and so citizens could contribute in their own way by paying tickets to access the events. Initially, a fundraiser should be organized in the neighborhood with a generous donation from the shops in order to fix the park and create events. Earning money to fix the rides and  refill the artificial lake, so that  the old ‘</a:t>
            </a:r>
            <a:r>
              <a:rPr lang="en-US" sz="1600" dirty="0" err="1">
                <a:solidFill>
                  <a:schemeClr val="bg1"/>
                </a:solidFill>
                <a:latin typeface="Book Antiqua" panose="02040602050305030304" pitchFamily="18" charset="0"/>
              </a:rPr>
              <a:t>Laghetto</a:t>
            </a:r>
            <a:r>
              <a:rPr lang="en-US" sz="1600" dirty="0">
                <a:solidFill>
                  <a:schemeClr val="bg1"/>
                </a:solidFill>
                <a:latin typeface="Book Antiqua" panose="02040602050305030304" pitchFamily="18" charset="0"/>
              </a:rPr>
              <a:t>’ comes with us once again.</a:t>
            </a:r>
            <a:endParaRPr lang="it-IT" sz="1600" dirty="0">
              <a:solidFill>
                <a:schemeClr val="bg1"/>
              </a:solidFill>
              <a:latin typeface="Book Antiqua" panose="0204060205030503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6341" y="3619984"/>
            <a:ext cx="2797659" cy="152351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825" y="3904872"/>
            <a:ext cx="2255398" cy="123862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404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arn(inVertic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F9DB6142-F9C0-40EE-8142-60F89D6F0CC9}"/>
              </a:ext>
            </a:extLst>
          </p:cNvPr>
          <p:cNvSpPr>
            <a:spLocks noGrp="1"/>
          </p:cNvSpPr>
          <p:nvPr>
            <p:ph type="body" idx="1"/>
          </p:nvPr>
        </p:nvSpPr>
        <p:spPr>
          <a:xfrm>
            <a:off x="194742" y="153015"/>
            <a:ext cx="8520600" cy="3416400"/>
          </a:xfrm>
        </p:spPr>
        <p:txBody>
          <a:bodyPr/>
          <a:lstStyle/>
          <a:p>
            <a:pPr marL="114300" indent="0" algn="ctr">
              <a:buNone/>
            </a:pPr>
            <a:r>
              <a:rPr lang="it-IT" sz="2800" b="1" dirty="0">
                <a:solidFill>
                  <a:srgbClr val="0070C0"/>
                </a:solidFill>
                <a:latin typeface="Book Antiqua" panose="02040602050305030304" pitchFamily="18" charset="0"/>
              </a:rPr>
              <a:t>THANKS FOR YOUR ATTENTION!</a:t>
            </a:r>
          </a:p>
          <a:p>
            <a:pPr marL="114300" indent="0" algn="just">
              <a:buNone/>
            </a:pPr>
            <a:r>
              <a:rPr lang="it-IT" sz="1600" b="1" dirty="0">
                <a:solidFill>
                  <a:srgbClr val="0070C0"/>
                </a:solidFill>
                <a:latin typeface="Book Antiqua" panose="02040602050305030304" pitchFamily="18" charset="0"/>
              </a:rPr>
              <a:t>Ambrosanio Martina</a:t>
            </a:r>
          </a:p>
          <a:p>
            <a:pPr marL="114300" indent="0" algn="just">
              <a:buNone/>
            </a:pPr>
            <a:r>
              <a:rPr lang="it-IT" sz="1600" b="1" dirty="0">
                <a:solidFill>
                  <a:srgbClr val="0070C0"/>
                </a:solidFill>
                <a:latin typeface="Book Antiqua" panose="02040602050305030304" pitchFamily="18" charset="0"/>
              </a:rPr>
              <a:t>Maglione Cinzia</a:t>
            </a:r>
          </a:p>
          <a:p>
            <a:pPr marL="114300" indent="0" algn="just">
              <a:buNone/>
            </a:pPr>
            <a:r>
              <a:rPr lang="it-IT" sz="1600" b="1" dirty="0">
                <a:solidFill>
                  <a:srgbClr val="0070C0"/>
                </a:solidFill>
                <a:latin typeface="Book Antiqua" panose="02040602050305030304" pitchFamily="18" charset="0"/>
              </a:rPr>
              <a:t>Maffei Antonella</a:t>
            </a:r>
          </a:p>
          <a:p>
            <a:pPr marL="114300" indent="0" algn="just">
              <a:buNone/>
            </a:pPr>
            <a:r>
              <a:rPr lang="it-IT" sz="1600" b="1" dirty="0">
                <a:solidFill>
                  <a:srgbClr val="0070C0"/>
                </a:solidFill>
                <a:latin typeface="Book Antiqua" panose="02040602050305030304" pitchFamily="18" charset="0"/>
              </a:rPr>
              <a:t>Liquori Alessia</a:t>
            </a:r>
          </a:p>
          <a:p>
            <a:pPr marL="114300" indent="0" algn="just">
              <a:buNone/>
            </a:pPr>
            <a:r>
              <a:rPr lang="it-IT" sz="1600" b="1" dirty="0">
                <a:solidFill>
                  <a:srgbClr val="0070C0"/>
                </a:solidFill>
                <a:latin typeface="Book Antiqua" panose="02040602050305030304" pitchFamily="18" charset="0"/>
              </a:rPr>
              <a:t>Santagata Aurora</a:t>
            </a:r>
          </a:p>
          <a:p>
            <a:pPr marL="114300" indent="0" algn="just">
              <a:buNone/>
            </a:pPr>
            <a:r>
              <a:rPr lang="it-IT" sz="1600" b="1" dirty="0">
                <a:solidFill>
                  <a:srgbClr val="0070C0"/>
                </a:solidFill>
                <a:latin typeface="Book Antiqua" panose="02040602050305030304" pitchFamily="18" charset="0"/>
              </a:rPr>
              <a:t>Marigliano Chiara</a:t>
            </a:r>
          </a:p>
          <a:p>
            <a:pPr marL="114300" indent="0" algn="just">
              <a:buNone/>
            </a:pPr>
            <a:r>
              <a:rPr lang="it-IT" sz="1600" b="1" dirty="0">
                <a:solidFill>
                  <a:srgbClr val="0070C0"/>
                </a:solidFill>
                <a:latin typeface="Book Antiqua" panose="02040602050305030304" pitchFamily="18" charset="0"/>
              </a:rPr>
              <a:t>Ambrosanio Claudia</a:t>
            </a:r>
          </a:p>
          <a:p>
            <a:pPr marL="114300" indent="0" algn="just">
              <a:buNone/>
            </a:pPr>
            <a:r>
              <a:rPr lang="it-IT" sz="1600" b="1" dirty="0">
                <a:solidFill>
                  <a:srgbClr val="0070C0"/>
                </a:solidFill>
                <a:latin typeface="Book Antiqua" panose="02040602050305030304" pitchFamily="18" charset="0"/>
              </a:rPr>
              <a:t>Bastano Flavia</a:t>
            </a:r>
          </a:p>
          <a:p>
            <a:pPr marL="114300" indent="0" algn="just">
              <a:buNone/>
            </a:pPr>
            <a:r>
              <a:rPr lang="it-IT" sz="1600" b="1" dirty="0">
                <a:solidFill>
                  <a:srgbClr val="0070C0"/>
                </a:solidFill>
                <a:latin typeface="Book Antiqua" panose="02040602050305030304" pitchFamily="18" charset="0"/>
              </a:rPr>
              <a:t>Piccolo Flavia</a:t>
            </a:r>
          </a:p>
          <a:p>
            <a:pPr marL="114300" indent="0" algn="just">
              <a:buNone/>
            </a:pPr>
            <a:r>
              <a:rPr lang="it-IT" sz="1600" b="1" dirty="0">
                <a:solidFill>
                  <a:srgbClr val="0070C0"/>
                </a:solidFill>
                <a:latin typeface="Book Antiqua" panose="02040602050305030304" pitchFamily="18" charset="0"/>
              </a:rPr>
              <a:t>Maglione Marika</a:t>
            </a:r>
          </a:p>
          <a:p>
            <a:pPr marL="114300" indent="0" algn="just">
              <a:buNone/>
            </a:pPr>
            <a:r>
              <a:rPr lang="it-IT" sz="1600" b="1" dirty="0">
                <a:solidFill>
                  <a:srgbClr val="0070C0"/>
                </a:solidFill>
                <a:latin typeface="Book Antiqua" panose="02040602050305030304" pitchFamily="18" charset="0"/>
              </a:rPr>
              <a:t>Del Monaco Conny</a:t>
            </a:r>
          </a:p>
          <a:p>
            <a:pPr marL="114300" indent="0" algn="just">
              <a:buNone/>
            </a:pPr>
            <a:r>
              <a:rPr lang="it-IT" sz="1600" b="1" dirty="0">
                <a:solidFill>
                  <a:srgbClr val="0070C0"/>
                </a:solidFill>
                <a:latin typeface="Book Antiqua" panose="02040602050305030304" pitchFamily="18" charset="0"/>
              </a:rPr>
              <a:t>Cirella Anna</a:t>
            </a:r>
          </a:p>
          <a:p>
            <a:pPr marL="114300" indent="0" algn="just">
              <a:buNone/>
            </a:pPr>
            <a:r>
              <a:rPr lang="it-IT" sz="1600" b="1" dirty="0">
                <a:solidFill>
                  <a:srgbClr val="0070C0"/>
                </a:solidFill>
                <a:latin typeface="Book Antiqua" panose="02040602050305030304" pitchFamily="18" charset="0"/>
              </a:rPr>
              <a:t>Cozzo Federica</a:t>
            </a:r>
          </a:p>
          <a:p>
            <a:pPr marL="114300" indent="0" algn="just">
              <a:buNone/>
            </a:pPr>
            <a:r>
              <a:rPr lang="it-IT" sz="1600" b="1" dirty="0">
                <a:solidFill>
                  <a:srgbClr val="0070C0"/>
                </a:solidFill>
                <a:latin typeface="Book Antiqua" panose="02040602050305030304" pitchFamily="18" charset="0"/>
              </a:rPr>
              <a:t>Caputo Valeria</a:t>
            </a:r>
          </a:p>
          <a:p>
            <a:pPr marL="114300" indent="0" algn="just">
              <a:buNone/>
            </a:pPr>
            <a:r>
              <a:rPr lang="it-IT" sz="1600" b="1" dirty="0">
                <a:solidFill>
                  <a:srgbClr val="0070C0"/>
                </a:solidFill>
                <a:latin typeface="Book Antiqua" panose="02040602050305030304" pitchFamily="18" charset="0"/>
              </a:rPr>
              <a:t>Anastasio Maria</a:t>
            </a:r>
            <a:endParaRPr lang="en-US" sz="1600" b="1" dirty="0">
              <a:solidFill>
                <a:srgbClr val="0070C0"/>
              </a:solidFill>
              <a:latin typeface="Book Antiqua" panose="02040602050305030304" pitchFamily="18" charset="0"/>
            </a:endParaRPr>
          </a:p>
        </p:txBody>
      </p:sp>
    </p:spTree>
    <p:extLst>
      <p:ext uri="{BB962C8B-B14F-4D97-AF65-F5344CB8AC3E}">
        <p14:creationId xmlns:p14="http://schemas.microsoft.com/office/powerpoint/2010/main" val="241149543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482</Words>
  <Application>Microsoft Macintosh PowerPoint</Application>
  <PresentationFormat>Pokaz na ekranie (16:9)</PresentationFormat>
  <Paragraphs>57</Paragraphs>
  <Slides>9</Slides>
  <Notes>6</Notes>
  <HiddenSlides>0</HiddenSlides>
  <MMClips>0</MMClips>
  <ScaleCrop>false</ScaleCrop>
  <HeadingPairs>
    <vt:vector size="6" baseType="variant">
      <vt:variant>
        <vt:lpstr>Używane czcionki</vt:lpstr>
      </vt:variant>
      <vt:variant>
        <vt:i4>2</vt:i4>
      </vt:variant>
      <vt:variant>
        <vt:lpstr>Motyw</vt:lpstr>
      </vt:variant>
      <vt:variant>
        <vt:i4>2</vt:i4>
      </vt:variant>
      <vt:variant>
        <vt:lpstr>Tytuły slajdów</vt:lpstr>
      </vt:variant>
      <vt:variant>
        <vt:i4>9</vt:i4>
      </vt:variant>
    </vt:vector>
  </HeadingPairs>
  <TitlesOfParts>
    <vt:vector size="13" baseType="lpstr">
      <vt:lpstr>Book Antiqua</vt:lpstr>
      <vt:lpstr>Arial</vt:lpstr>
      <vt:lpstr>Simple Light</vt:lpstr>
      <vt:lpstr>Simple Light</vt:lpstr>
      <vt:lpstr>Prezentacja programu PowerPoint</vt:lpstr>
      <vt:lpstr>Prezentacja programu PowerPoint</vt:lpstr>
      <vt:lpstr>Prezentacja programu PowerPoint</vt:lpstr>
      <vt:lpstr>Prezentacja programu PowerPoint</vt:lpstr>
      <vt:lpstr>Prezentacja programu PowerPoint</vt:lpstr>
      <vt:lpstr>San Giovanni a Teduccio…</vt:lpstr>
      <vt:lpstr>Prezentacja programu PowerPoint</vt:lpstr>
      <vt:lpstr>WHEN THE IMPOSSIBLE BECOMES POSSIBILE!</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Davide</dc:creator>
  <cp:lastModifiedBy>Pawel Posnik</cp:lastModifiedBy>
  <cp:revision>22</cp:revision>
  <dcterms:modified xsi:type="dcterms:W3CDTF">2020-12-02T10:48:07Z</dcterms:modified>
</cp:coreProperties>
</file>