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tags/tag13.xml" ContentType="application/vnd.openxmlformats-officedocument.presentationml.tags+xml"/>
  <Override PartName="/ppt/theme/theme3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3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4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8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9.xml" ContentType="application/vnd.openxmlformats-officedocument.presentationml.notesSlide+xml"/>
  <Override PartName="/ppt/tags/tag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2" r:id="rId4"/>
    <p:sldId id="264" r:id="rId5"/>
    <p:sldId id="257" r:id="rId6"/>
    <p:sldId id="258" r:id="rId7"/>
    <p:sldId id="259" r:id="rId8"/>
    <p:sldId id="260" r:id="rId9"/>
    <p:sldId id="263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512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15.png"/><Relationship Id="rId6" Type="http://schemas.openxmlformats.org/officeDocument/2006/relationships/image" Target="../media/image14.svg"/><Relationship Id="rId5" Type="http://schemas.openxmlformats.org/officeDocument/2006/relationships/image" Target="../media/image16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CDD0EE-D0A9-4AE1-853A-10F653A6B841}" type="doc">
      <dgm:prSet loTypeId="urn:microsoft.com/office/officeart/2005/8/layout/process4" loCatId="process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EFEE10A7-F49B-4386-92C5-8525C7355345}">
      <dgm:prSet/>
      <dgm:spPr/>
      <dgm:t>
        <a:bodyPr/>
        <a:lstStyle/>
        <a:p>
          <a:r>
            <a:rPr lang="pl-PL" baseline="0" dirty="0"/>
            <a:t>It </a:t>
          </a:r>
          <a:r>
            <a:rPr lang="pl-PL" baseline="0" dirty="0" err="1"/>
            <a:t>depends</a:t>
          </a:r>
          <a:r>
            <a:rPr lang="pl-PL" baseline="0" dirty="0"/>
            <a:t> on problem, </a:t>
          </a:r>
          <a:r>
            <a:rPr lang="pl-PL" baseline="0" dirty="0" err="1"/>
            <a:t>because</a:t>
          </a:r>
          <a:r>
            <a:rPr lang="pl-PL" baseline="0" dirty="0"/>
            <a:t> </a:t>
          </a:r>
          <a:r>
            <a:rPr lang="pl-PL" baseline="0" dirty="0" err="1"/>
            <a:t>there</a:t>
          </a:r>
          <a:r>
            <a:rPr lang="pl-PL" baseline="0" dirty="0"/>
            <a:t> </a:t>
          </a:r>
          <a:r>
            <a:rPr lang="pl-PL" baseline="0" dirty="0" err="1"/>
            <a:t>are</a:t>
          </a:r>
          <a:r>
            <a:rPr lang="pl-PL" baseline="0" dirty="0"/>
            <a:t> </a:t>
          </a:r>
          <a:r>
            <a:rPr lang="pl-PL" baseline="0" dirty="0" err="1"/>
            <a:t>many</a:t>
          </a:r>
          <a:r>
            <a:rPr lang="pl-PL" baseline="0" dirty="0"/>
            <a:t> </a:t>
          </a:r>
          <a:r>
            <a:rPr lang="pl-PL" baseline="0" dirty="0" err="1"/>
            <a:t>solutions</a:t>
          </a:r>
          <a:r>
            <a:rPr lang="pl-PL" baseline="0" dirty="0"/>
            <a:t> for </a:t>
          </a:r>
          <a:r>
            <a:rPr lang="pl-PL" baseline="0" dirty="0" err="1"/>
            <a:t>each</a:t>
          </a:r>
          <a:r>
            <a:rPr lang="pl-PL" baseline="0" dirty="0"/>
            <a:t> problem, but </a:t>
          </a:r>
          <a:r>
            <a:rPr lang="pl-PL" baseline="0" dirty="0" err="1"/>
            <a:t>mostly</a:t>
          </a:r>
          <a:r>
            <a:rPr lang="pl-PL" baseline="0" dirty="0"/>
            <a:t>:</a:t>
          </a:r>
          <a:endParaRPr lang="en-US" dirty="0"/>
        </a:p>
      </dgm:t>
    </dgm:pt>
    <dgm:pt modelId="{A000B539-671A-48F8-9D89-8703F43B6E97}" type="parTrans" cxnId="{0EA80813-E531-4F51-8F57-75A35543D0D9}">
      <dgm:prSet/>
      <dgm:spPr/>
      <dgm:t>
        <a:bodyPr/>
        <a:lstStyle/>
        <a:p>
          <a:endParaRPr lang="en-US"/>
        </a:p>
      </dgm:t>
    </dgm:pt>
    <dgm:pt modelId="{53C7B2BA-AE6E-4F45-8EF3-9D3BA91BE714}" type="sibTrans" cxnId="{0EA80813-E531-4F51-8F57-75A35543D0D9}">
      <dgm:prSet/>
      <dgm:spPr/>
      <dgm:t>
        <a:bodyPr/>
        <a:lstStyle/>
        <a:p>
          <a:endParaRPr lang="en-US"/>
        </a:p>
      </dgm:t>
    </dgm:pt>
    <dgm:pt modelId="{6E2F6775-118D-4A08-ACE4-503AF0D84C03}">
      <dgm:prSet/>
      <dgm:spPr/>
      <dgm:t>
        <a:bodyPr/>
        <a:lstStyle/>
        <a:p>
          <a:r>
            <a:rPr lang="pl-PL" baseline="0" dirty="0"/>
            <a:t>Talk with </a:t>
          </a:r>
          <a:r>
            <a:rPr lang="pl-PL" baseline="0" dirty="0" err="1"/>
            <a:t>class</a:t>
          </a:r>
          <a:r>
            <a:rPr lang="pl-PL" baseline="0" dirty="0"/>
            <a:t> </a:t>
          </a:r>
          <a:r>
            <a:rPr lang="pl-PL" baseline="0" dirty="0" err="1"/>
            <a:t>teacher</a:t>
          </a:r>
          <a:endParaRPr lang="en-US" dirty="0"/>
        </a:p>
      </dgm:t>
    </dgm:pt>
    <dgm:pt modelId="{4F723ED4-0B91-4CAF-BFF0-33EA9B359C54}" type="parTrans" cxnId="{399359A5-C09B-40B7-8127-80CB07A95454}">
      <dgm:prSet/>
      <dgm:spPr/>
      <dgm:t>
        <a:bodyPr/>
        <a:lstStyle/>
        <a:p>
          <a:endParaRPr lang="en-US"/>
        </a:p>
      </dgm:t>
    </dgm:pt>
    <dgm:pt modelId="{C754D0EF-B79E-4E39-AAFC-51F40E05A68F}" type="sibTrans" cxnId="{399359A5-C09B-40B7-8127-80CB07A95454}">
      <dgm:prSet/>
      <dgm:spPr/>
      <dgm:t>
        <a:bodyPr/>
        <a:lstStyle/>
        <a:p>
          <a:endParaRPr lang="en-US"/>
        </a:p>
      </dgm:t>
    </dgm:pt>
    <dgm:pt modelId="{D5A3AA8C-DD4E-4F85-B8EE-59AF446EEDAF}">
      <dgm:prSet/>
      <dgm:spPr/>
      <dgm:t>
        <a:bodyPr/>
        <a:lstStyle/>
        <a:p>
          <a:r>
            <a:rPr lang="pl-PL" baseline="0"/>
            <a:t>Contact with specialist out of school</a:t>
          </a:r>
          <a:endParaRPr lang="en-US"/>
        </a:p>
      </dgm:t>
    </dgm:pt>
    <dgm:pt modelId="{0E4E5DD0-A957-4B69-AFB8-6712BF208DAF}" type="parTrans" cxnId="{12230342-7B8B-4034-9FA5-63AB373B9503}">
      <dgm:prSet/>
      <dgm:spPr/>
      <dgm:t>
        <a:bodyPr/>
        <a:lstStyle/>
        <a:p>
          <a:endParaRPr lang="en-US"/>
        </a:p>
      </dgm:t>
    </dgm:pt>
    <dgm:pt modelId="{11F05492-330B-4E27-8547-8D34BF397FA9}" type="sibTrans" cxnId="{12230342-7B8B-4034-9FA5-63AB373B9503}">
      <dgm:prSet/>
      <dgm:spPr/>
      <dgm:t>
        <a:bodyPr/>
        <a:lstStyle/>
        <a:p>
          <a:endParaRPr lang="en-US"/>
        </a:p>
      </dgm:t>
    </dgm:pt>
    <dgm:pt modelId="{7CE0F46F-AE49-4FE1-B4FC-44BA0392C66A}">
      <dgm:prSet/>
      <dgm:spPr/>
      <dgm:t>
        <a:bodyPr/>
        <a:lstStyle/>
        <a:p>
          <a:r>
            <a:rPr lang="pl-PL" baseline="0" dirty="0"/>
            <a:t>Talk with </a:t>
          </a:r>
          <a:r>
            <a:rPr lang="pl-PL" baseline="0" dirty="0" err="1"/>
            <a:t>pedagogue</a:t>
          </a:r>
          <a:r>
            <a:rPr lang="pl-PL" baseline="0" dirty="0"/>
            <a:t> and </a:t>
          </a:r>
          <a:r>
            <a:rPr lang="pl-PL" baseline="0" dirty="0" err="1"/>
            <a:t>psychologist</a:t>
          </a:r>
          <a:endParaRPr lang="en-US" dirty="0"/>
        </a:p>
      </dgm:t>
    </dgm:pt>
    <dgm:pt modelId="{65C8B795-D1A3-49F2-AA7C-1D55E45C146F}" type="sibTrans" cxnId="{504CD6B3-7E05-400E-A02B-77F3F7C7FA15}">
      <dgm:prSet/>
      <dgm:spPr/>
      <dgm:t>
        <a:bodyPr/>
        <a:lstStyle/>
        <a:p>
          <a:endParaRPr lang="pl-PL"/>
        </a:p>
      </dgm:t>
    </dgm:pt>
    <dgm:pt modelId="{C95FAD13-BF06-4AC9-AB53-1C7D37367C30}" type="parTrans" cxnId="{504CD6B3-7E05-400E-A02B-77F3F7C7FA15}">
      <dgm:prSet/>
      <dgm:spPr/>
      <dgm:t>
        <a:bodyPr/>
        <a:lstStyle/>
        <a:p>
          <a:endParaRPr lang="pl-PL"/>
        </a:p>
      </dgm:t>
    </dgm:pt>
    <dgm:pt modelId="{684097E9-F0AA-492D-876E-96E295D96C8E}" type="pres">
      <dgm:prSet presAssocID="{41CDD0EE-D0A9-4AE1-853A-10F653A6B841}" presName="Name0" presStyleCnt="0">
        <dgm:presLayoutVars>
          <dgm:dir/>
          <dgm:animLvl val="lvl"/>
          <dgm:resizeHandles val="exact"/>
        </dgm:presLayoutVars>
      </dgm:prSet>
      <dgm:spPr/>
    </dgm:pt>
    <dgm:pt modelId="{BED7D432-4ED5-46FD-AC77-1E932383C1AF}" type="pres">
      <dgm:prSet presAssocID="{EFEE10A7-F49B-4386-92C5-8525C7355345}" presName="boxAndChildren" presStyleCnt="0"/>
      <dgm:spPr/>
    </dgm:pt>
    <dgm:pt modelId="{38C7D53A-5AC0-49F8-A97C-5CD7BA212B24}" type="pres">
      <dgm:prSet presAssocID="{EFEE10A7-F49B-4386-92C5-8525C7355345}" presName="parentTextBox" presStyleLbl="node1" presStyleIdx="0" presStyleCnt="1"/>
      <dgm:spPr/>
    </dgm:pt>
    <dgm:pt modelId="{0F38D23F-C0D3-4A9E-B39B-6E92620807A7}" type="pres">
      <dgm:prSet presAssocID="{EFEE10A7-F49B-4386-92C5-8525C7355345}" presName="entireBox" presStyleLbl="node1" presStyleIdx="0" presStyleCnt="1"/>
      <dgm:spPr/>
    </dgm:pt>
    <dgm:pt modelId="{E96AADD8-5ECB-4FA7-BC13-CEEEE93BBA20}" type="pres">
      <dgm:prSet presAssocID="{EFEE10A7-F49B-4386-92C5-8525C7355345}" presName="descendantBox" presStyleCnt="0"/>
      <dgm:spPr/>
    </dgm:pt>
    <dgm:pt modelId="{E7F22808-6986-4ED2-A1E4-009F0B73DAC1}" type="pres">
      <dgm:prSet presAssocID="{6E2F6775-118D-4A08-ACE4-503AF0D84C03}" presName="childTextBox" presStyleLbl="fgAccFollowNode1" presStyleIdx="0" presStyleCnt="3">
        <dgm:presLayoutVars>
          <dgm:bulletEnabled val="1"/>
        </dgm:presLayoutVars>
      </dgm:prSet>
      <dgm:spPr/>
    </dgm:pt>
    <dgm:pt modelId="{E05E59A1-64CA-48E1-935C-2302B4A69F56}" type="pres">
      <dgm:prSet presAssocID="{7CE0F46F-AE49-4FE1-B4FC-44BA0392C66A}" presName="childTextBox" presStyleLbl="fgAccFollowNode1" presStyleIdx="1" presStyleCnt="3">
        <dgm:presLayoutVars>
          <dgm:bulletEnabled val="1"/>
        </dgm:presLayoutVars>
      </dgm:prSet>
      <dgm:spPr/>
    </dgm:pt>
    <dgm:pt modelId="{0BD13C31-B753-4AAA-A110-BBE307A8FCB6}" type="pres">
      <dgm:prSet presAssocID="{D5A3AA8C-DD4E-4F85-B8EE-59AF446EEDAF}" presName="childTextBox" presStyleLbl="fgAccFollowNode1" presStyleIdx="2" presStyleCnt="3">
        <dgm:presLayoutVars>
          <dgm:bulletEnabled val="1"/>
        </dgm:presLayoutVars>
      </dgm:prSet>
      <dgm:spPr/>
    </dgm:pt>
  </dgm:ptLst>
  <dgm:cxnLst>
    <dgm:cxn modelId="{0EA80813-E531-4F51-8F57-75A35543D0D9}" srcId="{41CDD0EE-D0A9-4AE1-853A-10F653A6B841}" destId="{EFEE10A7-F49B-4386-92C5-8525C7355345}" srcOrd="0" destOrd="0" parTransId="{A000B539-671A-48F8-9D89-8703F43B6E97}" sibTransId="{53C7B2BA-AE6E-4F45-8EF3-9D3BA91BE714}"/>
    <dgm:cxn modelId="{83DFC737-518A-482B-9544-1004F9A30AB7}" type="presOf" srcId="{D5A3AA8C-DD4E-4F85-B8EE-59AF446EEDAF}" destId="{0BD13C31-B753-4AAA-A110-BBE307A8FCB6}" srcOrd="0" destOrd="0" presId="urn:microsoft.com/office/officeart/2005/8/layout/process4"/>
    <dgm:cxn modelId="{B902E23E-5555-43BF-922D-DAB3459C03C7}" type="presOf" srcId="{EFEE10A7-F49B-4386-92C5-8525C7355345}" destId="{0F38D23F-C0D3-4A9E-B39B-6E92620807A7}" srcOrd="1" destOrd="0" presId="urn:microsoft.com/office/officeart/2005/8/layout/process4"/>
    <dgm:cxn modelId="{12230342-7B8B-4034-9FA5-63AB373B9503}" srcId="{EFEE10A7-F49B-4386-92C5-8525C7355345}" destId="{D5A3AA8C-DD4E-4F85-B8EE-59AF446EEDAF}" srcOrd="2" destOrd="0" parTransId="{0E4E5DD0-A957-4B69-AFB8-6712BF208DAF}" sibTransId="{11F05492-330B-4E27-8547-8D34BF397FA9}"/>
    <dgm:cxn modelId="{9C6EE155-1380-4969-97A5-EC63AD8A098A}" type="presOf" srcId="{7CE0F46F-AE49-4FE1-B4FC-44BA0392C66A}" destId="{E05E59A1-64CA-48E1-935C-2302B4A69F56}" srcOrd="0" destOrd="0" presId="urn:microsoft.com/office/officeart/2005/8/layout/process4"/>
    <dgm:cxn modelId="{C1CB987F-73B1-4173-A810-03614281FDD5}" type="presOf" srcId="{6E2F6775-118D-4A08-ACE4-503AF0D84C03}" destId="{E7F22808-6986-4ED2-A1E4-009F0B73DAC1}" srcOrd="0" destOrd="0" presId="urn:microsoft.com/office/officeart/2005/8/layout/process4"/>
    <dgm:cxn modelId="{399359A5-C09B-40B7-8127-80CB07A95454}" srcId="{EFEE10A7-F49B-4386-92C5-8525C7355345}" destId="{6E2F6775-118D-4A08-ACE4-503AF0D84C03}" srcOrd="0" destOrd="0" parTransId="{4F723ED4-0B91-4CAF-BFF0-33EA9B359C54}" sibTransId="{C754D0EF-B79E-4E39-AAFC-51F40E05A68F}"/>
    <dgm:cxn modelId="{504CD6B3-7E05-400E-A02B-77F3F7C7FA15}" srcId="{EFEE10A7-F49B-4386-92C5-8525C7355345}" destId="{7CE0F46F-AE49-4FE1-B4FC-44BA0392C66A}" srcOrd="1" destOrd="0" parTransId="{C95FAD13-BF06-4AC9-AB53-1C7D37367C30}" sibTransId="{65C8B795-D1A3-49F2-AA7C-1D55E45C146F}"/>
    <dgm:cxn modelId="{97202DD6-3474-4B93-84DC-DD57D23BE996}" type="presOf" srcId="{41CDD0EE-D0A9-4AE1-853A-10F653A6B841}" destId="{684097E9-F0AA-492D-876E-96E295D96C8E}" srcOrd="0" destOrd="0" presId="urn:microsoft.com/office/officeart/2005/8/layout/process4"/>
    <dgm:cxn modelId="{E111E8DA-EBA2-462E-945F-91CCB394B860}" type="presOf" srcId="{EFEE10A7-F49B-4386-92C5-8525C7355345}" destId="{38C7D53A-5AC0-49F8-A97C-5CD7BA212B24}" srcOrd="0" destOrd="0" presId="urn:microsoft.com/office/officeart/2005/8/layout/process4"/>
    <dgm:cxn modelId="{A19F8FB9-D056-404B-B647-FC38195762D6}" type="presParOf" srcId="{684097E9-F0AA-492D-876E-96E295D96C8E}" destId="{BED7D432-4ED5-46FD-AC77-1E932383C1AF}" srcOrd="0" destOrd="0" presId="urn:microsoft.com/office/officeart/2005/8/layout/process4"/>
    <dgm:cxn modelId="{3AAF7453-6F1D-425A-A445-DB60D9C0D50B}" type="presParOf" srcId="{BED7D432-4ED5-46FD-AC77-1E932383C1AF}" destId="{38C7D53A-5AC0-49F8-A97C-5CD7BA212B24}" srcOrd="0" destOrd="0" presId="urn:microsoft.com/office/officeart/2005/8/layout/process4"/>
    <dgm:cxn modelId="{BDD37E11-F5D9-47E2-82B9-C1E400718A39}" type="presParOf" srcId="{BED7D432-4ED5-46FD-AC77-1E932383C1AF}" destId="{0F38D23F-C0D3-4A9E-B39B-6E92620807A7}" srcOrd="1" destOrd="0" presId="urn:microsoft.com/office/officeart/2005/8/layout/process4"/>
    <dgm:cxn modelId="{7EF25D19-19F5-4D27-9AF2-269C873B1EF9}" type="presParOf" srcId="{BED7D432-4ED5-46FD-AC77-1E932383C1AF}" destId="{E96AADD8-5ECB-4FA7-BC13-CEEEE93BBA20}" srcOrd="2" destOrd="0" presId="urn:microsoft.com/office/officeart/2005/8/layout/process4"/>
    <dgm:cxn modelId="{A90FDB94-AF69-4D40-93A1-C74E0CF06DE5}" type="presParOf" srcId="{E96AADD8-5ECB-4FA7-BC13-CEEEE93BBA20}" destId="{E7F22808-6986-4ED2-A1E4-009F0B73DAC1}" srcOrd="0" destOrd="0" presId="urn:microsoft.com/office/officeart/2005/8/layout/process4"/>
    <dgm:cxn modelId="{A9F84F30-4E38-4C5F-AB8D-DF23E64E7085}" type="presParOf" srcId="{E96AADD8-5ECB-4FA7-BC13-CEEEE93BBA20}" destId="{E05E59A1-64CA-48E1-935C-2302B4A69F56}" srcOrd="1" destOrd="0" presId="urn:microsoft.com/office/officeart/2005/8/layout/process4"/>
    <dgm:cxn modelId="{FB3F8D4F-07AB-497C-8D54-1C923492FFDF}" type="presParOf" srcId="{E96AADD8-5ECB-4FA7-BC13-CEEEE93BBA20}" destId="{0BD13C31-B753-4AAA-A110-BBE307A8FCB6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891721-D9D4-4DC9-A2A8-F82A621CE442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1AD1054-01D5-4049-B344-7F6281A17B8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/>
            <a:t>Nongovernmental oragnisations</a:t>
          </a:r>
          <a:endParaRPr lang="en-US" dirty="0"/>
        </a:p>
      </dgm:t>
    </dgm:pt>
    <dgm:pt modelId="{ACEA4983-6704-4375-AAD9-AF7BC1A24432}" type="parTrans" cxnId="{E91B0A1B-83B8-42A5-BF5D-40096F38B396}">
      <dgm:prSet/>
      <dgm:spPr/>
      <dgm:t>
        <a:bodyPr/>
        <a:lstStyle/>
        <a:p>
          <a:endParaRPr lang="en-US"/>
        </a:p>
      </dgm:t>
    </dgm:pt>
    <dgm:pt modelId="{C763463E-6E32-46DF-9DDE-0EC68CEBDC50}" type="sibTrans" cxnId="{E91B0A1B-83B8-42A5-BF5D-40096F38B396}">
      <dgm:prSet/>
      <dgm:spPr/>
      <dgm:t>
        <a:bodyPr/>
        <a:lstStyle/>
        <a:p>
          <a:endParaRPr lang="en-US"/>
        </a:p>
      </dgm:t>
    </dgm:pt>
    <dgm:pt modelId="{44F204C8-40D3-465E-9E29-73A043A6F8F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/>
            <a:t>Universities of psychology (mainly for school personnel trainings)  </a:t>
          </a:r>
          <a:endParaRPr lang="en-US" dirty="0"/>
        </a:p>
      </dgm:t>
    </dgm:pt>
    <dgm:pt modelId="{FC2E1512-9797-4698-83D2-36BAC1925CB9}" type="parTrans" cxnId="{9786BBF6-BD87-4706-A690-C114F5E8EC8D}">
      <dgm:prSet/>
      <dgm:spPr/>
      <dgm:t>
        <a:bodyPr/>
        <a:lstStyle/>
        <a:p>
          <a:endParaRPr lang="en-US"/>
        </a:p>
      </dgm:t>
    </dgm:pt>
    <dgm:pt modelId="{7F9D32B9-4D60-474B-988F-13EFD0FEC9C9}" type="sibTrans" cxnId="{9786BBF6-BD87-4706-A690-C114F5E8EC8D}">
      <dgm:prSet/>
      <dgm:spPr/>
      <dgm:t>
        <a:bodyPr/>
        <a:lstStyle/>
        <a:p>
          <a:endParaRPr lang="en-US"/>
        </a:p>
      </dgm:t>
    </dgm:pt>
    <dgm:pt modelId="{9A9785F3-4685-49E8-95BE-8904EEFFE77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 dirty="0" err="1"/>
            <a:t>Pernamently</a:t>
          </a:r>
          <a:r>
            <a:rPr lang="pl-PL" dirty="0"/>
            <a:t> with P</a:t>
          </a:r>
          <a:r>
            <a:rPr lang="en-US" dirty="0" err="1"/>
            <a:t>sychological</a:t>
          </a:r>
          <a:r>
            <a:rPr lang="en-US" dirty="0"/>
            <a:t> and </a:t>
          </a:r>
          <a:r>
            <a:rPr lang="pl-PL" dirty="0"/>
            <a:t>D</a:t>
          </a:r>
          <a:r>
            <a:rPr lang="en-US" dirty="0" err="1"/>
            <a:t>idactic</a:t>
          </a:r>
          <a:r>
            <a:rPr lang="en-US" dirty="0"/>
            <a:t> </a:t>
          </a:r>
          <a:r>
            <a:rPr lang="pl-PL" dirty="0"/>
            <a:t>C</a:t>
          </a:r>
          <a:r>
            <a:rPr lang="en-US" dirty="0" err="1"/>
            <a:t>ounseling</a:t>
          </a:r>
          <a:r>
            <a:rPr lang="en-US" dirty="0"/>
            <a:t> </a:t>
          </a:r>
          <a:r>
            <a:rPr lang="pl-PL" dirty="0"/>
            <a:t>C</a:t>
          </a:r>
          <a:r>
            <a:rPr lang="en-US" dirty="0"/>
            <a:t>enter</a:t>
          </a:r>
        </a:p>
      </dgm:t>
    </dgm:pt>
    <dgm:pt modelId="{CA482ED2-8B88-4717-8D68-4744963E8577}" type="parTrans" cxnId="{E0C7BFE5-D790-473E-927C-253C7DF9D79F}">
      <dgm:prSet/>
      <dgm:spPr/>
      <dgm:t>
        <a:bodyPr/>
        <a:lstStyle/>
        <a:p>
          <a:endParaRPr lang="en-US"/>
        </a:p>
      </dgm:t>
    </dgm:pt>
    <dgm:pt modelId="{0B9D18C5-7598-4FB3-B61E-941430490DFD}" type="sibTrans" cxnId="{E0C7BFE5-D790-473E-927C-253C7DF9D79F}">
      <dgm:prSet/>
      <dgm:spPr/>
      <dgm:t>
        <a:bodyPr/>
        <a:lstStyle/>
        <a:p>
          <a:endParaRPr lang="en-US"/>
        </a:p>
      </dgm:t>
    </dgm:pt>
    <dgm:pt modelId="{84BEEEB5-3A15-4B6D-A672-685F770078D3}" type="pres">
      <dgm:prSet presAssocID="{D7891721-D9D4-4DC9-A2A8-F82A621CE442}" presName="root" presStyleCnt="0">
        <dgm:presLayoutVars>
          <dgm:dir/>
          <dgm:resizeHandles val="exact"/>
        </dgm:presLayoutVars>
      </dgm:prSet>
      <dgm:spPr/>
    </dgm:pt>
    <dgm:pt modelId="{F48B1566-DC82-487B-8AB1-E13941193C3E}" type="pres">
      <dgm:prSet presAssocID="{21AD1054-01D5-4049-B344-7F6281A17B8A}" presName="compNode" presStyleCnt="0"/>
      <dgm:spPr/>
    </dgm:pt>
    <dgm:pt modelId="{B2B43F76-6AE9-4555-BD0C-7A4928CD0EA3}" type="pres">
      <dgm:prSet presAssocID="{21AD1054-01D5-4049-B344-7F6281A17B8A}" presName="iconBgRect" presStyleLbl="bgShp" presStyleIdx="0" presStyleCnt="3" custScaleX="143849" custScaleY="147115"/>
      <dgm:spPr/>
    </dgm:pt>
    <dgm:pt modelId="{3CDBC883-D97B-4ADB-A47F-BE79CE9F669F}" type="pres">
      <dgm:prSet presAssocID="{21AD1054-01D5-4049-B344-7F6281A17B8A}" presName="iconRect" presStyleLbl="node1" presStyleIdx="0" presStyleCnt="3" custScaleX="200860" custScaleY="19247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żytkownicy"/>
        </a:ext>
      </dgm:extLst>
    </dgm:pt>
    <dgm:pt modelId="{02B8A75A-B83A-45BA-B5D2-6205ABCD1584}" type="pres">
      <dgm:prSet presAssocID="{21AD1054-01D5-4049-B344-7F6281A17B8A}" presName="spaceRect" presStyleCnt="0"/>
      <dgm:spPr/>
    </dgm:pt>
    <dgm:pt modelId="{022105D4-ED8F-4BEC-9172-A8BB42424974}" type="pres">
      <dgm:prSet presAssocID="{21AD1054-01D5-4049-B344-7F6281A17B8A}" presName="textRect" presStyleLbl="revTx" presStyleIdx="0" presStyleCnt="3">
        <dgm:presLayoutVars>
          <dgm:chMax val="1"/>
          <dgm:chPref val="1"/>
        </dgm:presLayoutVars>
      </dgm:prSet>
      <dgm:spPr/>
    </dgm:pt>
    <dgm:pt modelId="{A42BD2BB-E9AA-41D4-B215-BF669E7A0064}" type="pres">
      <dgm:prSet presAssocID="{C763463E-6E32-46DF-9DDE-0EC68CEBDC50}" presName="sibTrans" presStyleCnt="0"/>
      <dgm:spPr/>
    </dgm:pt>
    <dgm:pt modelId="{73B25B30-ECE2-4475-9A20-4227C2409092}" type="pres">
      <dgm:prSet presAssocID="{44F204C8-40D3-465E-9E29-73A043A6F8FD}" presName="compNode" presStyleCnt="0"/>
      <dgm:spPr/>
    </dgm:pt>
    <dgm:pt modelId="{EA26337D-8CC1-4298-8954-B2E64B757BB0}" type="pres">
      <dgm:prSet presAssocID="{44F204C8-40D3-465E-9E29-73A043A6F8FD}" presName="iconBgRect" presStyleLbl="bgShp" presStyleIdx="1" presStyleCnt="3" custScaleX="144021" custScaleY="144021"/>
      <dgm:spPr/>
    </dgm:pt>
    <dgm:pt modelId="{9C8E0C30-E589-4E8A-9E77-B566B723EB84}" type="pres">
      <dgm:prSet presAssocID="{44F204C8-40D3-465E-9E29-73A043A6F8FD}" presName="iconRect" presStyleLbl="node1" presStyleIdx="1" presStyleCnt="3" custScaleX="187071" custScaleY="158632" custLinFactNeighborX="3236" custLinFactNeighborY="1065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3B395E18-2D6A-42F2-9EBC-75B0EBEBC8B7}" type="pres">
      <dgm:prSet presAssocID="{44F204C8-40D3-465E-9E29-73A043A6F8FD}" presName="spaceRect" presStyleCnt="0"/>
      <dgm:spPr/>
    </dgm:pt>
    <dgm:pt modelId="{B866A883-3348-4839-8DB3-FB74820984C0}" type="pres">
      <dgm:prSet presAssocID="{44F204C8-40D3-465E-9E29-73A043A6F8FD}" presName="textRect" presStyleLbl="revTx" presStyleIdx="1" presStyleCnt="3">
        <dgm:presLayoutVars>
          <dgm:chMax val="1"/>
          <dgm:chPref val="1"/>
        </dgm:presLayoutVars>
      </dgm:prSet>
      <dgm:spPr/>
    </dgm:pt>
    <dgm:pt modelId="{48191A9E-C018-4B09-9AFA-4FF7FC147A5F}" type="pres">
      <dgm:prSet presAssocID="{7F9D32B9-4D60-474B-988F-13EFD0FEC9C9}" presName="sibTrans" presStyleCnt="0"/>
      <dgm:spPr/>
    </dgm:pt>
    <dgm:pt modelId="{2DE227DB-1FFC-44BF-9B10-BE3BBD171ACE}" type="pres">
      <dgm:prSet presAssocID="{9A9785F3-4685-49E8-95BE-8904EEFFE775}" presName="compNode" presStyleCnt="0"/>
      <dgm:spPr/>
    </dgm:pt>
    <dgm:pt modelId="{CFC6E857-ADAC-4039-A79A-B33BA93E4F3B}" type="pres">
      <dgm:prSet presAssocID="{9A9785F3-4685-49E8-95BE-8904EEFFE775}" presName="iconBgRect" presStyleLbl="bgShp" presStyleIdx="2" presStyleCnt="3" custScaleX="139904" custScaleY="139904" custLinFactNeighborX="461" custLinFactNeighborY="-873"/>
      <dgm:spPr/>
    </dgm:pt>
    <dgm:pt modelId="{79AB06E5-AC48-4539-AF8C-6CCC4D918A5B}" type="pres">
      <dgm:prSet presAssocID="{9A9785F3-4685-49E8-95BE-8904EEFFE775}" presName="iconRect" presStyleLbl="node1" presStyleIdx="2" presStyleCnt="3" custAng="0" custScaleX="191548" custScaleY="180487" custLinFactNeighborX="7155" custLinFactNeighborY="846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ózg w głowie"/>
        </a:ext>
      </dgm:extLst>
    </dgm:pt>
    <dgm:pt modelId="{F37184AC-AA4E-4FC5-A5D0-F2B99EEC4A90}" type="pres">
      <dgm:prSet presAssocID="{9A9785F3-4685-49E8-95BE-8904EEFFE775}" presName="spaceRect" presStyleCnt="0"/>
      <dgm:spPr/>
    </dgm:pt>
    <dgm:pt modelId="{6BFDCC0F-114E-4035-A33A-34646C735A2A}" type="pres">
      <dgm:prSet presAssocID="{9A9785F3-4685-49E8-95BE-8904EEFFE77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E91B0A1B-83B8-42A5-BF5D-40096F38B396}" srcId="{D7891721-D9D4-4DC9-A2A8-F82A621CE442}" destId="{21AD1054-01D5-4049-B344-7F6281A17B8A}" srcOrd="0" destOrd="0" parTransId="{ACEA4983-6704-4375-AAD9-AF7BC1A24432}" sibTransId="{C763463E-6E32-46DF-9DDE-0EC68CEBDC50}"/>
    <dgm:cxn modelId="{D2834734-569D-4D5A-92FE-AE5AC3E0CBDF}" type="presOf" srcId="{D7891721-D9D4-4DC9-A2A8-F82A621CE442}" destId="{84BEEEB5-3A15-4B6D-A672-685F770078D3}" srcOrd="0" destOrd="0" presId="urn:microsoft.com/office/officeart/2018/5/layout/IconCircleLabelList"/>
    <dgm:cxn modelId="{AF54873F-EE60-457E-931B-A0EDC83D5E3E}" type="presOf" srcId="{44F204C8-40D3-465E-9E29-73A043A6F8FD}" destId="{B866A883-3348-4839-8DB3-FB74820984C0}" srcOrd="0" destOrd="0" presId="urn:microsoft.com/office/officeart/2018/5/layout/IconCircleLabelList"/>
    <dgm:cxn modelId="{BD875081-BFF8-445F-9652-1932AF5346B7}" type="presOf" srcId="{9A9785F3-4685-49E8-95BE-8904EEFFE775}" destId="{6BFDCC0F-114E-4035-A33A-34646C735A2A}" srcOrd="0" destOrd="0" presId="urn:microsoft.com/office/officeart/2018/5/layout/IconCircleLabelList"/>
    <dgm:cxn modelId="{502E1BE5-CC33-4E22-9079-C42F6998EA4C}" type="presOf" srcId="{21AD1054-01D5-4049-B344-7F6281A17B8A}" destId="{022105D4-ED8F-4BEC-9172-A8BB42424974}" srcOrd="0" destOrd="0" presId="urn:microsoft.com/office/officeart/2018/5/layout/IconCircleLabelList"/>
    <dgm:cxn modelId="{E0C7BFE5-D790-473E-927C-253C7DF9D79F}" srcId="{D7891721-D9D4-4DC9-A2A8-F82A621CE442}" destId="{9A9785F3-4685-49E8-95BE-8904EEFFE775}" srcOrd="2" destOrd="0" parTransId="{CA482ED2-8B88-4717-8D68-4744963E8577}" sibTransId="{0B9D18C5-7598-4FB3-B61E-941430490DFD}"/>
    <dgm:cxn modelId="{9786BBF6-BD87-4706-A690-C114F5E8EC8D}" srcId="{D7891721-D9D4-4DC9-A2A8-F82A621CE442}" destId="{44F204C8-40D3-465E-9E29-73A043A6F8FD}" srcOrd="1" destOrd="0" parTransId="{FC2E1512-9797-4698-83D2-36BAC1925CB9}" sibTransId="{7F9D32B9-4D60-474B-988F-13EFD0FEC9C9}"/>
    <dgm:cxn modelId="{BF224ED6-F955-4339-A8BA-8AEE7C784925}" type="presParOf" srcId="{84BEEEB5-3A15-4B6D-A672-685F770078D3}" destId="{F48B1566-DC82-487B-8AB1-E13941193C3E}" srcOrd="0" destOrd="0" presId="urn:microsoft.com/office/officeart/2018/5/layout/IconCircleLabelList"/>
    <dgm:cxn modelId="{0943968D-39E5-47C0-9A99-E7BAF67FD371}" type="presParOf" srcId="{F48B1566-DC82-487B-8AB1-E13941193C3E}" destId="{B2B43F76-6AE9-4555-BD0C-7A4928CD0EA3}" srcOrd="0" destOrd="0" presId="urn:microsoft.com/office/officeart/2018/5/layout/IconCircleLabelList"/>
    <dgm:cxn modelId="{6E223E3E-C67B-4349-A318-9BFED155C141}" type="presParOf" srcId="{F48B1566-DC82-487B-8AB1-E13941193C3E}" destId="{3CDBC883-D97B-4ADB-A47F-BE79CE9F669F}" srcOrd="1" destOrd="0" presId="urn:microsoft.com/office/officeart/2018/5/layout/IconCircleLabelList"/>
    <dgm:cxn modelId="{434D5C18-6489-4C17-9F33-0554649B59D3}" type="presParOf" srcId="{F48B1566-DC82-487B-8AB1-E13941193C3E}" destId="{02B8A75A-B83A-45BA-B5D2-6205ABCD1584}" srcOrd="2" destOrd="0" presId="urn:microsoft.com/office/officeart/2018/5/layout/IconCircleLabelList"/>
    <dgm:cxn modelId="{B1B57310-61DD-4D26-B9D9-771498114F91}" type="presParOf" srcId="{F48B1566-DC82-487B-8AB1-E13941193C3E}" destId="{022105D4-ED8F-4BEC-9172-A8BB42424974}" srcOrd="3" destOrd="0" presId="urn:microsoft.com/office/officeart/2018/5/layout/IconCircleLabelList"/>
    <dgm:cxn modelId="{EC4D0E84-107C-4DEC-86C0-67C813EEEF37}" type="presParOf" srcId="{84BEEEB5-3A15-4B6D-A672-685F770078D3}" destId="{A42BD2BB-E9AA-41D4-B215-BF669E7A0064}" srcOrd="1" destOrd="0" presId="urn:microsoft.com/office/officeart/2018/5/layout/IconCircleLabelList"/>
    <dgm:cxn modelId="{2FC97C23-F245-4F50-8E69-3474E2319B20}" type="presParOf" srcId="{84BEEEB5-3A15-4B6D-A672-685F770078D3}" destId="{73B25B30-ECE2-4475-9A20-4227C2409092}" srcOrd="2" destOrd="0" presId="urn:microsoft.com/office/officeart/2018/5/layout/IconCircleLabelList"/>
    <dgm:cxn modelId="{B8A61F6E-ECFC-4351-95FF-37A2821A8B0C}" type="presParOf" srcId="{73B25B30-ECE2-4475-9A20-4227C2409092}" destId="{EA26337D-8CC1-4298-8954-B2E64B757BB0}" srcOrd="0" destOrd="0" presId="urn:microsoft.com/office/officeart/2018/5/layout/IconCircleLabelList"/>
    <dgm:cxn modelId="{1D51E901-B4BE-45CC-A0EB-6D063904B553}" type="presParOf" srcId="{73B25B30-ECE2-4475-9A20-4227C2409092}" destId="{9C8E0C30-E589-4E8A-9E77-B566B723EB84}" srcOrd="1" destOrd="0" presId="urn:microsoft.com/office/officeart/2018/5/layout/IconCircleLabelList"/>
    <dgm:cxn modelId="{8D1A14EA-E3D9-4A5E-91BC-3F55907A3C3A}" type="presParOf" srcId="{73B25B30-ECE2-4475-9A20-4227C2409092}" destId="{3B395E18-2D6A-42F2-9EBC-75B0EBEBC8B7}" srcOrd="2" destOrd="0" presId="urn:microsoft.com/office/officeart/2018/5/layout/IconCircleLabelList"/>
    <dgm:cxn modelId="{273DE1CC-0A2C-4E5B-8DFA-837BF4FC0277}" type="presParOf" srcId="{73B25B30-ECE2-4475-9A20-4227C2409092}" destId="{B866A883-3348-4839-8DB3-FB74820984C0}" srcOrd="3" destOrd="0" presId="urn:microsoft.com/office/officeart/2018/5/layout/IconCircleLabelList"/>
    <dgm:cxn modelId="{F9C64446-E00A-4EBB-81BD-7B0198442A7B}" type="presParOf" srcId="{84BEEEB5-3A15-4B6D-A672-685F770078D3}" destId="{48191A9E-C018-4B09-9AFA-4FF7FC147A5F}" srcOrd="3" destOrd="0" presId="urn:microsoft.com/office/officeart/2018/5/layout/IconCircleLabelList"/>
    <dgm:cxn modelId="{970E51BB-A38E-435B-8FFC-F9BC9F59C874}" type="presParOf" srcId="{84BEEEB5-3A15-4B6D-A672-685F770078D3}" destId="{2DE227DB-1FFC-44BF-9B10-BE3BBD171ACE}" srcOrd="4" destOrd="0" presId="urn:microsoft.com/office/officeart/2018/5/layout/IconCircleLabelList"/>
    <dgm:cxn modelId="{E185CEDF-559F-4639-B383-93BC6B60B3D0}" type="presParOf" srcId="{2DE227DB-1FFC-44BF-9B10-BE3BBD171ACE}" destId="{CFC6E857-ADAC-4039-A79A-B33BA93E4F3B}" srcOrd="0" destOrd="0" presId="urn:microsoft.com/office/officeart/2018/5/layout/IconCircleLabelList"/>
    <dgm:cxn modelId="{77AFC0E5-C8E3-42EB-A9A8-12D7E5D76932}" type="presParOf" srcId="{2DE227DB-1FFC-44BF-9B10-BE3BBD171ACE}" destId="{79AB06E5-AC48-4539-AF8C-6CCC4D918A5B}" srcOrd="1" destOrd="0" presId="urn:microsoft.com/office/officeart/2018/5/layout/IconCircleLabelList"/>
    <dgm:cxn modelId="{CDBDB427-AD83-45FB-AD71-457FF3BFA516}" type="presParOf" srcId="{2DE227DB-1FFC-44BF-9B10-BE3BBD171ACE}" destId="{F37184AC-AA4E-4FC5-A5D0-F2B99EEC4A90}" srcOrd="2" destOrd="0" presId="urn:microsoft.com/office/officeart/2018/5/layout/IconCircleLabelList"/>
    <dgm:cxn modelId="{21051A17-CBC4-426A-9D58-4966EBD76C73}" type="presParOf" srcId="{2DE227DB-1FFC-44BF-9B10-BE3BBD171ACE}" destId="{6BFDCC0F-114E-4035-A33A-34646C735A2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FE6446-0934-42FD-99AA-7968FAB9BE73}" type="doc">
      <dgm:prSet loTypeId="urn:microsoft.com/office/officeart/2005/8/layout/hierarchy1" loCatId="hierarchy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2310FC7-136C-4417-88D1-22E4F4AC0410}">
      <dgm:prSet/>
      <dgm:spPr/>
      <dgm:t>
        <a:bodyPr/>
        <a:lstStyle/>
        <a:p>
          <a:r>
            <a:rPr lang="pl-PL" dirty="0" err="1"/>
            <a:t>There</a:t>
          </a:r>
          <a:r>
            <a:rPr lang="pl-PL" dirty="0"/>
            <a:t> is </a:t>
          </a:r>
          <a:r>
            <a:rPr lang="pl-PL" dirty="0" err="1"/>
            <a:t>preventive</a:t>
          </a:r>
          <a:r>
            <a:rPr lang="pl-PL" dirty="0"/>
            <a:t> and </a:t>
          </a:r>
          <a:r>
            <a:rPr lang="pl-PL" dirty="0" err="1"/>
            <a:t>educational</a:t>
          </a:r>
          <a:r>
            <a:rPr lang="pl-PL" dirty="0"/>
            <a:t> program for </a:t>
          </a:r>
          <a:r>
            <a:rPr lang="pl-PL" dirty="0" err="1"/>
            <a:t>students</a:t>
          </a:r>
          <a:r>
            <a:rPr lang="pl-PL" dirty="0"/>
            <a:t>.</a:t>
          </a:r>
          <a:endParaRPr lang="en-US" dirty="0"/>
        </a:p>
      </dgm:t>
    </dgm:pt>
    <dgm:pt modelId="{CCB9F94C-BBD1-4B7E-886B-CA3F97A1F17E}" type="parTrans" cxnId="{35D06E30-456E-4720-9A35-3A98D72FD01F}">
      <dgm:prSet/>
      <dgm:spPr/>
      <dgm:t>
        <a:bodyPr/>
        <a:lstStyle/>
        <a:p>
          <a:endParaRPr lang="en-US"/>
        </a:p>
      </dgm:t>
    </dgm:pt>
    <dgm:pt modelId="{BB875F9E-C30F-4367-B889-12889293836B}" type="sibTrans" cxnId="{35D06E30-456E-4720-9A35-3A98D72FD01F}">
      <dgm:prSet/>
      <dgm:spPr/>
      <dgm:t>
        <a:bodyPr/>
        <a:lstStyle/>
        <a:p>
          <a:endParaRPr lang="en-US"/>
        </a:p>
      </dgm:t>
    </dgm:pt>
    <dgm:pt modelId="{83DCF55E-66A8-4FF1-BD70-759905AD7EA0}">
      <dgm:prSet/>
      <dgm:spPr/>
      <dgm:t>
        <a:bodyPr/>
        <a:lstStyle/>
        <a:p>
          <a:r>
            <a:rPr lang="pl-PL"/>
            <a:t>Moreover, school makes trainings and presentations for students and teachers to teach them how to help other people or what to do when you feel depressed</a:t>
          </a:r>
          <a:endParaRPr lang="en-US"/>
        </a:p>
      </dgm:t>
    </dgm:pt>
    <dgm:pt modelId="{075304A9-CEB8-4113-A7C6-5A61E119F040}" type="parTrans" cxnId="{D5804695-5143-4B90-AB79-619127D803B4}">
      <dgm:prSet/>
      <dgm:spPr/>
      <dgm:t>
        <a:bodyPr/>
        <a:lstStyle/>
        <a:p>
          <a:endParaRPr lang="en-US"/>
        </a:p>
      </dgm:t>
    </dgm:pt>
    <dgm:pt modelId="{FFC2E49A-96B9-4BDA-8AFF-C698508058D7}" type="sibTrans" cxnId="{D5804695-5143-4B90-AB79-619127D803B4}">
      <dgm:prSet/>
      <dgm:spPr/>
      <dgm:t>
        <a:bodyPr/>
        <a:lstStyle/>
        <a:p>
          <a:endParaRPr lang="en-US"/>
        </a:p>
      </dgm:t>
    </dgm:pt>
    <dgm:pt modelId="{B42EC765-38CB-49AE-ADB0-C975FCA473D3}" type="pres">
      <dgm:prSet presAssocID="{5AFE6446-0934-42FD-99AA-7968FAB9BE7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12B3C17-B704-4249-9292-19329DC18446}" type="pres">
      <dgm:prSet presAssocID="{62310FC7-136C-4417-88D1-22E4F4AC0410}" presName="hierRoot1" presStyleCnt="0"/>
      <dgm:spPr/>
    </dgm:pt>
    <dgm:pt modelId="{05E79061-7A96-4B09-900D-13AA11F9FA0F}" type="pres">
      <dgm:prSet presAssocID="{62310FC7-136C-4417-88D1-22E4F4AC0410}" presName="composite" presStyleCnt="0"/>
      <dgm:spPr/>
    </dgm:pt>
    <dgm:pt modelId="{F6A531FA-3536-436E-9B8C-3B66E5B64F49}" type="pres">
      <dgm:prSet presAssocID="{62310FC7-136C-4417-88D1-22E4F4AC0410}" presName="background" presStyleLbl="node0" presStyleIdx="0" presStyleCnt="2"/>
      <dgm:spPr/>
    </dgm:pt>
    <dgm:pt modelId="{BA715D39-CDE2-4337-88A9-AF2032B8136A}" type="pres">
      <dgm:prSet presAssocID="{62310FC7-136C-4417-88D1-22E4F4AC0410}" presName="text" presStyleLbl="fgAcc0" presStyleIdx="0" presStyleCnt="2" custScaleX="113559" custScaleY="114838" custLinFactNeighborX="-33" custLinFactNeighborY="1136">
        <dgm:presLayoutVars>
          <dgm:chPref val="3"/>
        </dgm:presLayoutVars>
      </dgm:prSet>
      <dgm:spPr/>
    </dgm:pt>
    <dgm:pt modelId="{B85371F5-CDF4-4A13-9CDD-77C6D5CE7BC5}" type="pres">
      <dgm:prSet presAssocID="{62310FC7-136C-4417-88D1-22E4F4AC0410}" presName="hierChild2" presStyleCnt="0"/>
      <dgm:spPr/>
    </dgm:pt>
    <dgm:pt modelId="{569846F7-5421-4E56-BB00-86282469EB35}" type="pres">
      <dgm:prSet presAssocID="{83DCF55E-66A8-4FF1-BD70-759905AD7EA0}" presName="hierRoot1" presStyleCnt="0"/>
      <dgm:spPr/>
    </dgm:pt>
    <dgm:pt modelId="{71F2F468-2167-4BF3-BD05-5CA0A171923B}" type="pres">
      <dgm:prSet presAssocID="{83DCF55E-66A8-4FF1-BD70-759905AD7EA0}" presName="composite" presStyleCnt="0"/>
      <dgm:spPr/>
    </dgm:pt>
    <dgm:pt modelId="{FD40937D-F102-4719-994B-7D7F1B132806}" type="pres">
      <dgm:prSet presAssocID="{83DCF55E-66A8-4FF1-BD70-759905AD7EA0}" presName="background" presStyleLbl="node0" presStyleIdx="1" presStyleCnt="2"/>
      <dgm:spPr/>
    </dgm:pt>
    <dgm:pt modelId="{D3249DA5-64CF-4A2C-B6DA-247F0B0361F6}" type="pres">
      <dgm:prSet presAssocID="{83DCF55E-66A8-4FF1-BD70-759905AD7EA0}" presName="text" presStyleLbl="fgAcc0" presStyleIdx="1" presStyleCnt="2" custScaleX="114536" custScaleY="118085">
        <dgm:presLayoutVars>
          <dgm:chPref val="3"/>
        </dgm:presLayoutVars>
      </dgm:prSet>
      <dgm:spPr/>
    </dgm:pt>
    <dgm:pt modelId="{DAA6B60E-2FA0-4D84-9769-391C1CDCB74F}" type="pres">
      <dgm:prSet presAssocID="{83DCF55E-66A8-4FF1-BD70-759905AD7EA0}" presName="hierChild2" presStyleCnt="0"/>
      <dgm:spPr/>
    </dgm:pt>
  </dgm:ptLst>
  <dgm:cxnLst>
    <dgm:cxn modelId="{35D06E30-456E-4720-9A35-3A98D72FD01F}" srcId="{5AFE6446-0934-42FD-99AA-7968FAB9BE73}" destId="{62310FC7-136C-4417-88D1-22E4F4AC0410}" srcOrd="0" destOrd="0" parTransId="{CCB9F94C-BBD1-4B7E-886B-CA3F97A1F17E}" sibTransId="{BB875F9E-C30F-4367-B889-12889293836B}"/>
    <dgm:cxn modelId="{36B2D24A-362C-4DC5-92B6-44FF04F3E54E}" type="presOf" srcId="{83DCF55E-66A8-4FF1-BD70-759905AD7EA0}" destId="{D3249DA5-64CF-4A2C-B6DA-247F0B0361F6}" srcOrd="0" destOrd="0" presId="urn:microsoft.com/office/officeart/2005/8/layout/hierarchy1"/>
    <dgm:cxn modelId="{D5804695-5143-4B90-AB79-619127D803B4}" srcId="{5AFE6446-0934-42FD-99AA-7968FAB9BE73}" destId="{83DCF55E-66A8-4FF1-BD70-759905AD7EA0}" srcOrd="1" destOrd="0" parTransId="{075304A9-CEB8-4113-A7C6-5A61E119F040}" sibTransId="{FFC2E49A-96B9-4BDA-8AFF-C698508058D7}"/>
    <dgm:cxn modelId="{AB351F9C-6FB2-433B-8572-E2ED2C16E115}" type="presOf" srcId="{62310FC7-136C-4417-88D1-22E4F4AC0410}" destId="{BA715D39-CDE2-4337-88A9-AF2032B8136A}" srcOrd="0" destOrd="0" presId="urn:microsoft.com/office/officeart/2005/8/layout/hierarchy1"/>
    <dgm:cxn modelId="{655340DC-5943-43B7-A4F0-E9EF2855CE0B}" type="presOf" srcId="{5AFE6446-0934-42FD-99AA-7968FAB9BE73}" destId="{B42EC765-38CB-49AE-ADB0-C975FCA473D3}" srcOrd="0" destOrd="0" presId="urn:microsoft.com/office/officeart/2005/8/layout/hierarchy1"/>
    <dgm:cxn modelId="{82990D34-0FEB-413F-BDC1-91D0CD3D6B51}" type="presParOf" srcId="{B42EC765-38CB-49AE-ADB0-C975FCA473D3}" destId="{812B3C17-B704-4249-9292-19329DC18446}" srcOrd="0" destOrd="0" presId="urn:microsoft.com/office/officeart/2005/8/layout/hierarchy1"/>
    <dgm:cxn modelId="{BD483D05-5D8C-4AC9-9ED3-488BDDD37B00}" type="presParOf" srcId="{812B3C17-B704-4249-9292-19329DC18446}" destId="{05E79061-7A96-4B09-900D-13AA11F9FA0F}" srcOrd="0" destOrd="0" presId="urn:microsoft.com/office/officeart/2005/8/layout/hierarchy1"/>
    <dgm:cxn modelId="{3367519F-50AD-4781-946E-DFE879DCBF4F}" type="presParOf" srcId="{05E79061-7A96-4B09-900D-13AA11F9FA0F}" destId="{F6A531FA-3536-436E-9B8C-3B66E5B64F49}" srcOrd="0" destOrd="0" presId="urn:microsoft.com/office/officeart/2005/8/layout/hierarchy1"/>
    <dgm:cxn modelId="{9A2E0169-0900-4F99-9381-168982888DB8}" type="presParOf" srcId="{05E79061-7A96-4B09-900D-13AA11F9FA0F}" destId="{BA715D39-CDE2-4337-88A9-AF2032B8136A}" srcOrd="1" destOrd="0" presId="urn:microsoft.com/office/officeart/2005/8/layout/hierarchy1"/>
    <dgm:cxn modelId="{EE96A1C6-9C25-45DB-AB18-C06832C39B14}" type="presParOf" srcId="{812B3C17-B704-4249-9292-19329DC18446}" destId="{B85371F5-CDF4-4A13-9CDD-77C6D5CE7BC5}" srcOrd="1" destOrd="0" presId="urn:microsoft.com/office/officeart/2005/8/layout/hierarchy1"/>
    <dgm:cxn modelId="{CD40790B-A364-43B9-9294-53D41D04FBC8}" type="presParOf" srcId="{B42EC765-38CB-49AE-ADB0-C975FCA473D3}" destId="{569846F7-5421-4E56-BB00-86282469EB35}" srcOrd="1" destOrd="0" presId="urn:microsoft.com/office/officeart/2005/8/layout/hierarchy1"/>
    <dgm:cxn modelId="{7AA77D3A-F543-4C1C-8E0A-7A47945F470C}" type="presParOf" srcId="{569846F7-5421-4E56-BB00-86282469EB35}" destId="{71F2F468-2167-4BF3-BD05-5CA0A171923B}" srcOrd="0" destOrd="0" presId="urn:microsoft.com/office/officeart/2005/8/layout/hierarchy1"/>
    <dgm:cxn modelId="{24BB71BF-7227-4130-B181-7A4F55C9DFD6}" type="presParOf" srcId="{71F2F468-2167-4BF3-BD05-5CA0A171923B}" destId="{FD40937D-F102-4719-994B-7D7F1B132806}" srcOrd="0" destOrd="0" presId="urn:microsoft.com/office/officeart/2005/8/layout/hierarchy1"/>
    <dgm:cxn modelId="{D11DD9AF-CFEB-4C00-8ABE-7098C66B422A}" type="presParOf" srcId="{71F2F468-2167-4BF3-BD05-5CA0A171923B}" destId="{D3249DA5-64CF-4A2C-B6DA-247F0B0361F6}" srcOrd="1" destOrd="0" presId="urn:microsoft.com/office/officeart/2005/8/layout/hierarchy1"/>
    <dgm:cxn modelId="{35B6624A-039D-4685-B32B-DA7D281B3D7C}" type="presParOf" srcId="{569846F7-5421-4E56-BB00-86282469EB35}" destId="{DAA6B60E-2FA0-4D84-9769-391C1CDCB74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38D23F-C0D3-4A9E-B39B-6E92620807A7}">
      <dsp:nvSpPr>
        <dsp:cNvPr id="0" name=""/>
        <dsp:cNvSpPr/>
      </dsp:nvSpPr>
      <dsp:spPr>
        <a:xfrm>
          <a:off x="0" y="0"/>
          <a:ext cx="5852160" cy="424656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25400" dir="5400000" algn="tl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9050" prstMaterial="flat">
          <a:bevelT w="0" h="0" prst="coolSlant"/>
          <a:contourClr>
            <a:schemeClr val="accent6">
              <a:hueOff val="0"/>
              <a:satOff val="0"/>
              <a:lumOff val="0"/>
              <a:alphaOff val="0"/>
              <a:shade val="25000"/>
              <a:satMod val="14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kern="1200" baseline="0" dirty="0"/>
            <a:t>It </a:t>
          </a:r>
          <a:r>
            <a:rPr lang="pl-PL" sz="3300" kern="1200" baseline="0" dirty="0" err="1"/>
            <a:t>depends</a:t>
          </a:r>
          <a:r>
            <a:rPr lang="pl-PL" sz="3300" kern="1200" baseline="0" dirty="0"/>
            <a:t> on problem, </a:t>
          </a:r>
          <a:r>
            <a:rPr lang="pl-PL" sz="3300" kern="1200" baseline="0" dirty="0" err="1"/>
            <a:t>because</a:t>
          </a:r>
          <a:r>
            <a:rPr lang="pl-PL" sz="3300" kern="1200" baseline="0" dirty="0"/>
            <a:t> </a:t>
          </a:r>
          <a:r>
            <a:rPr lang="pl-PL" sz="3300" kern="1200" baseline="0" dirty="0" err="1"/>
            <a:t>there</a:t>
          </a:r>
          <a:r>
            <a:rPr lang="pl-PL" sz="3300" kern="1200" baseline="0" dirty="0"/>
            <a:t> </a:t>
          </a:r>
          <a:r>
            <a:rPr lang="pl-PL" sz="3300" kern="1200" baseline="0" dirty="0" err="1"/>
            <a:t>are</a:t>
          </a:r>
          <a:r>
            <a:rPr lang="pl-PL" sz="3300" kern="1200" baseline="0" dirty="0"/>
            <a:t> </a:t>
          </a:r>
          <a:r>
            <a:rPr lang="pl-PL" sz="3300" kern="1200" baseline="0" dirty="0" err="1"/>
            <a:t>many</a:t>
          </a:r>
          <a:r>
            <a:rPr lang="pl-PL" sz="3300" kern="1200" baseline="0" dirty="0"/>
            <a:t> </a:t>
          </a:r>
          <a:r>
            <a:rPr lang="pl-PL" sz="3300" kern="1200" baseline="0" dirty="0" err="1"/>
            <a:t>solutions</a:t>
          </a:r>
          <a:r>
            <a:rPr lang="pl-PL" sz="3300" kern="1200" baseline="0" dirty="0"/>
            <a:t> for </a:t>
          </a:r>
          <a:r>
            <a:rPr lang="pl-PL" sz="3300" kern="1200" baseline="0" dirty="0" err="1"/>
            <a:t>each</a:t>
          </a:r>
          <a:r>
            <a:rPr lang="pl-PL" sz="3300" kern="1200" baseline="0" dirty="0"/>
            <a:t> problem, but </a:t>
          </a:r>
          <a:r>
            <a:rPr lang="pl-PL" sz="3300" kern="1200" baseline="0" dirty="0" err="1"/>
            <a:t>mostly</a:t>
          </a:r>
          <a:r>
            <a:rPr lang="pl-PL" sz="3300" kern="1200" baseline="0" dirty="0"/>
            <a:t>:</a:t>
          </a:r>
          <a:endParaRPr lang="en-US" sz="3300" kern="1200" dirty="0"/>
        </a:p>
      </dsp:txBody>
      <dsp:txXfrm>
        <a:off x="0" y="0"/>
        <a:ext cx="5852160" cy="2293143"/>
      </dsp:txXfrm>
    </dsp:sp>
    <dsp:sp modelId="{E7F22808-6986-4ED2-A1E4-009F0B73DAC1}">
      <dsp:nvSpPr>
        <dsp:cNvPr id="0" name=""/>
        <dsp:cNvSpPr/>
      </dsp:nvSpPr>
      <dsp:spPr>
        <a:xfrm>
          <a:off x="2857" y="2208212"/>
          <a:ext cx="1948815" cy="1953418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6">
              <a:alpha val="90000"/>
              <a:tint val="40000"/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baseline="0" dirty="0"/>
            <a:t>Talk with </a:t>
          </a:r>
          <a:r>
            <a:rPr lang="pl-PL" sz="2200" kern="1200" baseline="0" dirty="0" err="1"/>
            <a:t>class</a:t>
          </a:r>
          <a:r>
            <a:rPr lang="pl-PL" sz="2200" kern="1200" baseline="0" dirty="0"/>
            <a:t> </a:t>
          </a:r>
          <a:r>
            <a:rPr lang="pl-PL" sz="2200" kern="1200" baseline="0" dirty="0" err="1"/>
            <a:t>teacher</a:t>
          </a:r>
          <a:endParaRPr lang="en-US" sz="2200" kern="1200" dirty="0"/>
        </a:p>
      </dsp:txBody>
      <dsp:txXfrm>
        <a:off x="2857" y="2208212"/>
        <a:ext cx="1948815" cy="1953418"/>
      </dsp:txXfrm>
    </dsp:sp>
    <dsp:sp modelId="{E05E59A1-64CA-48E1-935C-2302B4A69F56}">
      <dsp:nvSpPr>
        <dsp:cNvPr id="0" name=""/>
        <dsp:cNvSpPr/>
      </dsp:nvSpPr>
      <dsp:spPr>
        <a:xfrm>
          <a:off x="1951672" y="2208212"/>
          <a:ext cx="1948815" cy="1953418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6">
              <a:alpha val="90000"/>
              <a:tint val="40000"/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baseline="0" dirty="0"/>
            <a:t>Talk with </a:t>
          </a:r>
          <a:r>
            <a:rPr lang="pl-PL" sz="2200" kern="1200" baseline="0" dirty="0" err="1"/>
            <a:t>pedagogue</a:t>
          </a:r>
          <a:r>
            <a:rPr lang="pl-PL" sz="2200" kern="1200" baseline="0" dirty="0"/>
            <a:t> and </a:t>
          </a:r>
          <a:r>
            <a:rPr lang="pl-PL" sz="2200" kern="1200" baseline="0" dirty="0" err="1"/>
            <a:t>psychologist</a:t>
          </a:r>
          <a:endParaRPr lang="en-US" sz="2200" kern="1200" dirty="0"/>
        </a:p>
      </dsp:txBody>
      <dsp:txXfrm>
        <a:off x="1951672" y="2208212"/>
        <a:ext cx="1948815" cy="1953418"/>
      </dsp:txXfrm>
    </dsp:sp>
    <dsp:sp modelId="{0BD13C31-B753-4AAA-A110-BBE307A8FCB6}">
      <dsp:nvSpPr>
        <dsp:cNvPr id="0" name=""/>
        <dsp:cNvSpPr/>
      </dsp:nvSpPr>
      <dsp:spPr>
        <a:xfrm>
          <a:off x="3900487" y="2208212"/>
          <a:ext cx="1948815" cy="1953418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6">
              <a:alpha val="90000"/>
              <a:tint val="40000"/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baseline="0"/>
            <a:t>Contact with specialist out of school</a:t>
          </a:r>
          <a:endParaRPr lang="en-US" sz="2200" kern="1200"/>
        </a:p>
      </dsp:txBody>
      <dsp:txXfrm>
        <a:off x="3900487" y="2208212"/>
        <a:ext cx="1948815" cy="19534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43F76-6AE9-4555-BD0C-7A4928CD0EA3}">
      <dsp:nvSpPr>
        <dsp:cNvPr id="0" name=""/>
        <dsp:cNvSpPr/>
      </dsp:nvSpPr>
      <dsp:spPr>
        <a:xfrm>
          <a:off x="110193" y="1362924"/>
          <a:ext cx="1568664" cy="160428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DBC883-D97B-4ADB-A47F-BE79CE9F669F}">
      <dsp:nvSpPr>
        <dsp:cNvPr id="0" name=""/>
        <dsp:cNvSpPr/>
      </dsp:nvSpPr>
      <dsp:spPr>
        <a:xfrm>
          <a:off x="266142" y="1562925"/>
          <a:ext cx="1256767" cy="12042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2105D4-ED8F-4BEC-9172-A8BB42424974}">
      <dsp:nvSpPr>
        <dsp:cNvPr id="0" name=""/>
        <dsp:cNvSpPr/>
      </dsp:nvSpPr>
      <dsp:spPr>
        <a:xfrm>
          <a:off x="678" y="3049974"/>
          <a:ext cx="1787695" cy="849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100" kern="1200"/>
            <a:t>Nongovernmental oragnisations</a:t>
          </a:r>
          <a:endParaRPr lang="en-US" sz="1100" kern="1200" dirty="0"/>
        </a:p>
      </dsp:txBody>
      <dsp:txXfrm>
        <a:off x="678" y="3049974"/>
        <a:ext cx="1787695" cy="849155"/>
      </dsp:txXfrm>
    </dsp:sp>
    <dsp:sp modelId="{EA26337D-8CC1-4298-8954-B2E64B757BB0}">
      <dsp:nvSpPr>
        <dsp:cNvPr id="0" name=""/>
        <dsp:cNvSpPr/>
      </dsp:nvSpPr>
      <dsp:spPr>
        <a:xfrm>
          <a:off x="2209797" y="1371359"/>
          <a:ext cx="1570540" cy="157054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8E0C30-E589-4E8A-9E77-B566B723EB84}">
      <dsp:nvSpPr>
        <dsp:cNvPr id="0" name=""/>
        <dsp:cNvSpPr/>
      </dsp:nvSpPr>
      <dsp:spPr>
        <a:xfrm>
          <a:off x="2430070" y="1727028"/>
          <a:ext cx="1170490" cy="9925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66A883-3348-4839-8DB3-FB74820984C0}">
      <dsp:nvSpPr>
        <dsp:cNvPr id="0" name=""/>
        <dsp:cNvSpPr/>
      </dsp:nvSpPr>
      <dsp:spPr>
        <a:xfrm>
          <a:off x="2101220" y="3041539"/>
          <a:ext cx="1787695" cy="849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100" kern="1200"/>
            <a:t>Universities of psychology (mainly for school personnel trainings)  </a:t>
          </a:r>
          <a:endParaRPr lang="en-US" sz="1100" kern="1200" dirty="0"/>
        </a:p>
      </dsp:txBody>
      <dsp:txXfrm>
        <a:off x="2101220" y="3041539"/>
        <a:ext cx="1787695" cy="849155"/>
      </dsp:txXfrm>
    </dsp:sp>
    <dsp:sp modelId="{CFC6E857-ADAC-4039-A79A-B33BA93E4F3B}">
      <dsp:nvSpPr>
        <dsp:cNvPr id="0" name=""/>
        <dsp:cNvSpPr/>
      </dsp:nvSpPr>
      <dsp:spPr>
        <a:xfrm>
          <a:off x="4337814" y="1373063"/>
          <a:ext cx="1525644" cy="1525644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AB06E5-AC48-4539-AF8C-6CCC4D918A5B}">
      <dsp:nvSpPr>
        <dsp:cNvPr id="0" name=""/>
        <dsp:cNvSpPr/>
      </dsp:nvSpPr>
      <dsp:spPr>
        <a:xfrm>
          <a:off x="4541126" y="1633729"/>
          <a:ext cx="1198503" cy="112929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FDCC0F-114E-4035-A33A-34646C735A2A}">
      <dsp:nvSpPr>
        <dsp:cNvPr id="0" name=""/>
        <dsp:cNvSpPr/>
      </dsp:nvSpPr>
      <dsp:spPr>
        <a:xfrm>
          <a:off x="4201762" y="3030315"/>
          <a:ext cx="1787695" cy="849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100" kern="1200" dirty="0" err="1"/>
            <a:t>Pernamently</a:t>
          </a:r>
          <a:r>
            <a:rPr lang="pl-PL" sz="1100" kern="1200" dirty="0"/>
            <a:t> with P</a:t>
          </a:r>
          <a:r>
            <a:rPr lang="en-US" sz="1100" kern="1200" dirty="0" err="1"/>
            <a:t>sychological</a:t>
          </a:r>
          <a:r>
            <a:rPr lang="en-US" sz="1100" kern="1200" dirty="0"/>
            <a:t> and </a:t>
          </a:r>
          <a:r>
            <a:rPr lang="pl-PL" sz="1100" kern="1200" dirty="0"/>
            <a:t>D</a:t>
          </a:r>
          <a:r>
            <a:rPr lang="en-US" sz="1100" kern="1200" dirty="0" err="1"/>
            <a:t>idactic</a:t>
          </a:r>
          <a:r>
            <a:rPr lang="en-US" sz="1100" kern="1200" dirty="0"/>
            <a:t> </a:t>
          </a:r>
          <a:r>
            <a:rPr lang="pl-PL" sz="1100" kern="1200" dirty="0"/>
            <a:t>C</a:t>
          </a:r>
          <a:r>
            <a:rPr lang="en-US" sz="1100" kern="1200" dirty="0" err="1"/>
            <a:t>ounseling</a:t>
          </a:r>
          <a:r>
            <a:rPr lang="en-US" sz="1100" kern="1200" dirty="0"/>
            <a:t> </a:t>
          </a:r>
          <a:r>
            <a:rPr lang="pl-PL" sz="1100" kern="1200" dirty="0"/>
            <a:t>C</a:t>
          </a:r>
          <a:r>
            <a:rPr lang="en-US" sz="1100" kern="1200" dirty="0"/>
            <a:t>enter</a:t>
          </a:r>
        </a:p>
      </dsp:txBody>
      <dsp:txXfrm>
        <a:off x="4201762" y="3030315"/>
        <a:ext cx="1787695" cy="8491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A531FA-3536-436E-9B8C-3B66E5B64F49}">
      <dsp:nvSpPr>
        <dsp:cNvPr id="0" name=""/>
        <dsp:cNvSpPr/>
      </dsp:nvSpPr>
      <dsp:spPr>
        <a:xfrm>
          <a:off x="1201" y="515924"/>
          <a:ext cx="4280067" cy="274845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A715D39-CDE2-4337-88A9-AF2032B8136A}">
      <dsp:nvSpPr>
        <dsp:cNvPr id="0" name=""/>
        <dsp:cNvSpPr/>
      </dsp:nvSpPr>
      <dsp:spPr>
        <a:xfrm>
          <a:off x="419982" y="913765"/>
          <a:ext cx="4280067" cy="27484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 err="1"/>
            <a:t>There</a:t>
          </a:r>
          <a:r>
            <a:rPr lang="pl-PL" sz="2500" kern="1200" dirty="0"/>
            <a:t> is </a:t>
          </a:r>
          <a:r>
            <a:rPr lang="pl-PL" sz="2500" kern="1200" dirty="0" err="1"/>
            <a:t>preventive</a:t>
          </a:r>
          <a:r>
            <a:rPr lang="pl-PL" sz="2500" kern="1200" dirty="0"/>
            <a:t> and </a:t>
          </a:r>
          <a:r>
            <a:rPr lang="pl-PL" sz="2500" kern="1200" dirty="0" err="1"/>
            <a:t>educational</a:t>
          </a:r>
          <a:r>
            <a:rPr lang="pl-PL" sz="2500" kern="1200" dirty="0"/>
            <a:t> program for </a:t>
          </a:r>
          <a:r>
            <a:rPr lang="pl-PL" sz="2500" kern="1200" dirty="0" err="1"/>
            <a:t>students</a:t>
          </a:r>
          <a:r>
            <a:rPr lang="pl-PL" sz="2500" kern="1200" dirty="0"/>
            <a:t>.</a:t>
          </a:r>
          <a:endParaRPr lang="en-US" sz="2500" kern="1200" dirty="0"/>
        </a:p>
      </dsp:txBody>
      <dsp:txXfrm>
        <a:off x="500481" y="994264"/>
        <a:ext cx="4119069" cy="2587455"/>
      </dsp:txXfrm>
    </dsp:sp>
    <dsp:sp modelId="{FD40937D-F102-4719-994B-7D7F1B132806}">
      <dsp:nvSpPr>
        <dsp:cNvPr id="0" name=""/>
        <dsp:cNvSpPr/>
      </dsp:nvSpPr>
      <dsp:spPr>
        <a:xfrm>
          <a:off x="5120074" y="488735"/>
          <a:ext cx="4316890" cy="28261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3249DA5-64CF-4A2C-B6DA-247F0B0361F6}">
      <dsp:nvSpPr>
        <dsp:cNvPr id="0" name=""/>
        <dsp:cNvSpPr/>
      </dsp:nvSpPr>
      <dsp:spPr>
        <a:xfrm>
          <a:off x="5538854" y="886577"/>
          <a:ext cx="4316890" cy="28261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Moreover, school makes trainings and presentations for students and teachers to teach them how to help other people or what to do when you feel depressed</a:t>
          </a:r>
          <a:endParaRPr lang="en-US" sz="2500" kern="1200"/>
        </a:p>
      </dsp:txBody>
      <dsp:txXfrm>
        <a:off x="5621630" y="969353"/>
        <a:ext cx="4151338" cy="2660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14.xm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D5C85AC5-2127-42D3-81B1-77ECDC68C4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5A5BA02-83C0-4EBB-B662-CEE1E06A7C1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C77CA-6065-4341-B725-6C20EEEE9460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EBE3CC5-AEAD-4357-9C48-43388038ABEE}"/>
              </a:ext>
            </a:extLst>
          </p:cNvPr>
          <p:cNvSpPr>
            <a:spLocks noGrp="1"/>
          </p:cNvSpPr>
          <p:nvPr>
            <p:ph type="ftr" sz="quarter" idx="2"/>
            <p:custDataLst>
              <p:tags r:id="rId2"/>
            </p:custDataLst>
          </p:nvPr>
        </p:nvSpPr>
        <p:spPr>
          <a:xfrm>
            <a:off x="0" y="8685213"/>
            <a:ext cx="68580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 sz="10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6D22B51-DE79-4A5C-8795-CCB8BDB9852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7EDF8-66D4-420E-9EE9-73EEE5FBC8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806625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13.xm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8C3B8-E831-473D-AF6B-FEA608FBD345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  <p:custDataLst>
              <p:tags r:id="rId2"/>
            </p:custDataLst>
          </p:nvPr>
        </p:nvSpPr>
        <p:spPr>
          <a:xfrm>
            <a:off x="0" y="8685213"/>
            <a:ext cx="68580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pl-PL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pl-PL"/>
              <a:t> 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0971A-EDA1-4EAC-8862-5AA8050A39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448800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4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8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0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pl-PL"/>
              <a:t> 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0971A-EDA1-4EAC-8862-5AA8050A395C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0595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pl-PL"/>
              <a:t> 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0971A-EDA1-4EAC-8862-5AA8050A395C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4382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pl-PL"/>
              <a:t> 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0971A-EDA1-4EAC-8862-5AA8050A395C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4668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pl-PL"/>
              <a:t> 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0971A-EDA1-4EAC-8862-5AA8050A395C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6231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pl-PL"/>
              <a:t> 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0971A-EDA1-4EAC-8862-5AA8050A395C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6569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pl-PL"/>
              <a:t> 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0971A-EDA1-4EAC-8862-5AA8050A395C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776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pl-PL"/>
              <a:t> 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0971A-EDA1-4EAC-8862-5AA8050A395C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7042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pl-PL"/>
              <a:t> 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0971A-EDA1-4EAC-8862-5AA8050A395C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51569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pl-PL"/>
              <a:t> 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0971A-EDA1-4EAC-8862-5AA8050A395C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9735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7827489-D29D-4040-B35D-19AEE2FF7FF1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 lang="pl-PL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pl-PL"/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F9C09EB0-22CF-4F84-B592-DFF4F9E722CE}" type="slidenum">
              <a:rPr lang="pl-PL" smtClean="0"/>
              <a:t>‹#›</a:t>
            </a:fld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184461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7489-D29D-4040-B35D-19AEE2FF7FF1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 lang="pl-PL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pl-PL"/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9EB0-22CF-4F84-B592-DFF4F9E722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3996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7489-D29D-4040-B35D-19AEE2FF7FF1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 lang="pl-PL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pl-PL"/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9EB0-22CF-4F84-B592-DFF4F9E722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7663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7489-D29D-4040-B35D-19AEE2FF7FF1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 lang="pl-PL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pl-PL"/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9EB0-22CF-4F84-B592-DFF4F9E722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932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7489-D29D-4040-B35D-19AEE2FF7FF1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 lang="pl-PL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pl-PL"/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9EB0-22CF-4F84-B592-DFF4F9E722CE}" type="slidenum">
              <a:rPr lang="pl-PL" smtClean="0"/>
              <a:t>‹#›</a:t>
            </a:fld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414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7489-D29D-4040-B35D-19AEE2FF7FF1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 lang="pl-PL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pl-PL"/>
              <a:t> 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9EB0-22CF-4F84-B592-DFF4F9E722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181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7489-D29D-4040-B35D-19AEE2FF7FF1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 lang="pl-PL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pl-PL"/>
              <a:t> 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9EB0-22CF-4F84-B592-DFF4F9E722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5420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7489-D29D-4040-B35D-19AEE2FF7FF1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 lang="pl-PL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pl-PL"/>
              <a:t> 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9EB0-22CF-4F84-B592-DFF4F9E722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796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7489-D29D-4040-B35D-19AEE2FF7FF1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 lang="pl-PL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pl-PL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9EB0-22CF-4F84-B592-DFF4F9E722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7291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7489-D29D-4040-B35D-19AEE2FF7FF1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 lang="pl-PL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pl-PL"/>
              <a:t> 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9EB0-22CF-4F84-B592-DFF4F9E722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669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7489-D29D-4040-B35D-19AEE2FF7FF1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 lang="pl-PL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pl-PL"/>
              <a:t> 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9EB0-22CF-4F84-B592-DFF4F9E722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8868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A7827489-D29D-4040-B35D-19AEE2FF7FF1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3"/>
            </p:custDataLst>
          </p:nvPr>
        </p:nvSpPr>
        <p:spPr>
          <a:xfrm rot="16200000">
            <a:off x="0" y="-258763"/>
            <a:ext cx="1219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pl-PL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pl-PL"/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9C09EB0-22CF-4F84-B592-DFF4F9E722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2717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sv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notesSlide" Target="../notesSlides/notesSlide5.xml"/><Relationship Id="rId7" Type="http://schemas.openxmlformats.org/officeDocument/2006/relationships/diagramLayout" Target="../diagrams/layou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6" Type="http://schemas.openxmlformats.org/officeDocument/2006/relationships/diagramData" Target="../diagrams/data1.xml"/><Relationship Id="rId5" Type="http://schemas.openxmlformats.org/officeDocument/2006/relationships/image" Target="../media/image8.svg"/><Relationship Id="rId10" Type="http://schemas.microsoft.com/office/2007/relationships/diagramDrawing" Target="../diagrams/drawing1.xml"/><Relationship Id="rId4" Type="http://schemas.openxmlformats.org/officeDocument/2006/relationships/image" Target="../media/image7.png"/><Relationship Id="rId9" Type="http://schemas.openxmlformats.org/officeDocument/2006/relationships/diagramColors" Target="../diagrams/colors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6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7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Relationship Id="rId6" Type="http://schemas.openxmlformats.org/officeDocument/2006/relationships/hyperlink" Target="https://www.pewresearch.org/fact-tank/2019/07/12/a-growing-number-of-american-teenagers-particularly-girls-are-facing-depression/" TargetMode="External"/><Relationship Id="rId5" Type="http://schemas.openxmlformats.org/officeDocument/2006/relationships/hyperlink" Target="https://www.edziecko.pl/Junior/7,160035,23105569,coraz-wiecej-polskich-dzieci-ma-problemy-psychiczne-pomysl.html" TargetMode="External"/><Relationship Id="rId4" Type="http://schemas.openxmlformats.org/officeDocument/2006/relationships/hyperlink" Target="http://www.poradnikzdrowie.pl/zdrowie/psychiatria/depresja-u-dzieci-i-nastolatkow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C49C02-0D25-4733-ACD2-C893A41C91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8000" dirty="0" err="1"/>
              <a:t>Teenage</a:t>
            </a:r>
            <a:r>
              <a:rPr lang="pl-PL" sz="8000" dirty="0"/>
              <a:t> </a:t>
            </a:r>
            <a:r>
              <a:rPr lang="pl-PL" sz="8000" dirty="0" err="1"/>
              <a:t>depression</a:t>
            </a:r>
            <a:endParaRPr lang="pl-PL" sz="80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591E5C4-4E3A-44FD-82E2-800D8BCAB8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And the policy </a:t>
            </a:r>
            <a:r>
              <a:rPr lang="pl-PL" sz="3600" dirty="0" err="1"/>
              <a:t>our</a:t>
            </a:r>
            <a:r>
              <a:rPr lang="pl-PL" sz="3600" dirty="0"/>
              <a:t> </a:t>
            </a:r>
            <a:r>
              <a:rPr lang="pl-PL" sz="3600" dirty="0" err="1"/>
              <a:t>school</a:t>
            </a:r>
            <a:r>
              <a:rPr lang="pl-PL" sz="3600" dirty="0"/>
              <a:t> </a:t>
            </a:r>
            <a:r>
              <a:rPr lang="pl-PL" sz="3600" dirty="0" err="1"/>
              <a:t>runs</a:t>
            </a:r>
            <a:r>
              <a:rPr lang="pl-PL" sz="3600" dirty="0"/>
              <a:t>.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EF275E0-9391-4E54-BCF2-E59A1A00747E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pl-PL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84026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3F9255-0343-4EE3-9E81-DF18DC337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423"/>
            <a:ext cx="10234392" cy="132556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Teenage depression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5D4185E3-7E59-4C27-9606-B8BC5A2A4F3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445" t="15546" r="8200"/>
          <a:stretch/>
        </p:blipFill>
        <p:spPr>
          <a:xfrm>
            <a:off x="567720" y="2682848"/>
            <a:ext cx="6282912" cy="3565552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B16800CD-3D82-454D-8974-38133DF869DE}"/>
              </a:ext>
            </a:extLst>
          </p:cNvPr>
          <p:cNvSpPr txBox="1"/>
          <p:nvPr/>
        </p:nvSpPr>
        <p:spPr>
          <a:xfrm>
            <a:off x="457200" y="1657985"/>
            <a:ext cx="10535265" cy="3854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182880" defTabSz="914400">
              <a:spcAft>
                <a:spcPts val="600"/>
              </a:spcAft>
              <a:buClr>
                <a:schemeClr val="accent1"/>
              </a:buClr>
            </a:pPr>
            <a:r>
              <a:rPr lang="en-US" sz="2000" dirty="0"/>
              <a:t>Statistics are terrifying: in Poland at the age of 14, suicide ranks 14 place the causes of death and third place on people aged 15-18. 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66FC68F-C35A-4D54-B4B8-71A595D93B22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 rot="16200000">
            <a:off x="0" y="-258763"/>
            <a:ext cx="121920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 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ABA7923B-255C-41E7-8F38-74662818A6EE}"/>
              </a:ext>
            </a:extLst>
          </p:cNvPr>
          <p:cNvSpPr txBox="1"/>
          <p:nvPr/>
        </p:nvSpPr>
        <p:spPr>
          <a:xfrm>
            <a:off x="6961152" y="4771072"/>
            <a:ext cx="31394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Children</a:t>
            </a:r>
            <a:r>
              <a:rPr lang="pl-PL" dirty="0"/>
              <a:t> </a:t>
            </a:r>
            <a:r>
              <a:rPr lang="pl-PL" dirty="0" err="1"/>
              <a:t>depression</a:t>
            </a:r>
            <a:r>
              <a:rPr lang="pl-PL" dirty="0"/>
              <a:t> in Poland in 2018:</a:t>
            </a:r>
          </a:p>
          <a:p>
            <a:r>
              <a:rPr lang="pl-PL" dirty="0"/>
              <a:t>1%:  3-6 </a:t>
            </a:r>
            <a:r>
              <a:rPr lang="pl-PL" dirty="0" err="1"/>
              <a:t>years</a:t>
            </a:r>
            <a:r>
              <a:rPr lang="pl-PL" dirty="0"/>
              <a:t> </a:t>
            </a:r>
            <a:r>
              <a:rPr lang="pl-PL" dirty="0" err="1"/>
              <a:t>old</a:t>
            </a:r>
            <a:endParaRPr lang="pl-PL" dirty="0"/>
          </a:p>
          <a:p>
            <a:r>
              <a:rPr lang="pl-PL" dirty="0"/>
              <a:t>2%: 6-12 </a:t>
            </a:r>
            <a:r>
              <a:rPr lang="pl-PL" dirty="0" err="1"/>
              <a:t>years</a:t>
            </a:r>
            <a:r>
              <a:rPr lang="pl-PL" dirty="0"/>
              <a:t> </a:t>
            </a:r>
            <a:r>
              <a:rPr lang="pl-PL" dirty="0" err="1"/>
              <a:t>old</a:t>
            </a:r>
            <a:endParaRPr lang="pl-PL" dirty="0"/>
          </a:p>
          <a:p>
            <a:r>
              <a:rPr lang="pl-PL" dirty="0"/>
              <a:t>20%: 12 </a:t>
            </a:r>
            <a:r>
              <a:rPr lang="pl-PL" dirty="0" err="1"/>
              <a:t>years</a:t>
            </a:r>
            <a:r>
              <a:rPr lang="pl-PL" dirty="0"/>
              <a:t> </a:t>
            </a:r>
            <a:r>
              <a:rPr lang="pl-PL" dirty="0" err="1"/>
              <a:t>old</a:t>
            </a:r>
            <a:r>
              <a:rPr lang="pl-PL" dirty="0"/>
              <a:t> and </a:t>
            </a:r>
            <a:r>
              <a:rPr lang="pl-PL" dirty="0" err="1"/>
              <a:t>more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6809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D5E0904-721C-4D68-9EB8-1C9752E32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C05438-8975-4783-BCC7-9A4F0BD17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244"/>
            <a:ext cx="457200" cy="6858000"/>
          </a:xfrm>
          <a:prstGeom prst="rect">
            <a:avLst/>
          </a:prstGeom>
          <a:solidFill>
            <a:srgbClr val="6F6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F0ACCC9-A5C0-44FC-9472-E3E4BF4B41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0"/>
            <a:ext cx="1083564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1DB1398-B0EA-4949-850A-7B44ED424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1573" y="758952"/>
            <a:ext cx="3907625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5000"/>
              </a:lnSpc>
            </a:pPr>
            <a:r>
              <a:rPr lang="en-US" sz="4100">
                <a:solidFill>
                  <a:srgbClr val="FFFFFF"/>
                </a:solidFill>
              </a:rPr>
              <a:t>American teen girls three times as likely as boys to experience depression</a:t>
            </a: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8B8E8AE-1882-46F3-94E7-A2A391494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2283" y="0"/>
            <a:ext cx="608735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2B3308F6-A260-4052-8C8B-27E643E71C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t="18312" r="-2" b="4645"/>
          <a:stretch/>
        </p:blipFill>
        <p:spPr>
          <a:xfrm>
            <a:off x="572092" y="1124840"/>
            <a:ext cx="5967550" cy="510832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5AE0C4B-4D5E-48B0-929B-038F7E948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899160" cy="68580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4102E27-8E46-41B3-BBD2-BB614F611B2B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 rot="16200000">
            <a:off x="0" y="-258763"/>
            <a:ext cx="121920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86984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FE6413-BA6C-47C9-B281-AE2FB42B4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8079" y="365760"/>
            <a:ext cx="4440488" cy="3063240"/>
          </a:xfrm>
        </p:spPr>
        <p:txBody>
          <a:bodyPr>
            <a:normAutofit/>
          </a:bodyPr>
          <a:lstStyle/>
          <a:p>
            <a:r>
              <a:rPr lang="pl-PL" sz="5400" dirty="0"/>
              <a:t>Do we </a:t>
            </a:r>
            <a:r>
              <a:rPr lang="pl-PL" sz="5400" dirty="0" err="1"/>
              <a:t>have</a:t>
            </a:r>
            <a:r>
              <a:rPr lang="pl-PL" sz="5400" dirty="0"/>
              <a:t> </a:t>
            </a:r>
            <a:r>
              <a:rPr lang="pl-PL" sz="5400" dirty="0" err="1"/>
              <a:t>got</a:t>
            </a:r>
            <a:r>
              <a:rPr lang="pl-PL" sz="5400" dirty="0"/>
              <a:t> </a:t>
            </a:r>
            <a:r>
              <a:rPr lang="pl-PL" sz="5400" dirty="0" err="1"/>
              <a:t>any</a:t>
            </a:r>
            <a:r>
              <a:rPr lang="pl-PL" sz="5400" dirty="0"/>
              <a:t> </a:t>
            </a:r>
            <a:r>
              <a:rPr lang="pl-PL" sz="5400" dirty="0" err="1"/>
              <a:t>specialists</a:t>
            </a:r>
            <a:r>
              <a:rPr lang="pl-PL" sz="5400" dirty="0"/>
              <a:t> in </a:t>
            </a:r>
            <a:r>
              <a:rPr lang="pl-PL" sz="5400" dirty="0" err="1"/>
              <a:t>our</a:t>
            </a:r>
            <a:r>
              <a:rPr lang="pl-PL" sz="5400" dirty="0"/>
              <a:t> </a:t>
            </a:r>
            <a:r>
              <a:rPr lang="pl-PL" sz="5400" dirty="0" err="1"/>
              <a:t>school</a:t>
            </a:r>
            <a:r>
              <a:rPr lang="pl-PL" sz="5400" dirty="0"/>
              <a:t>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CBFFB10-5F3C-45A5-9821-92FB368A3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344816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D1D0DF-B556-464D-8B70-C84F513E5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3264" y="239052"/>
            <a:ext cx="3152881" cy="37498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fika 13" descr="Stetoskop">
            <a:extLst>
              <a:ext uri="{FF2B5EF4-FFF2-40B4-BE49-F238E27FC236}">
                <a16:creationId xmlns:a16="http://schemas.microsoft.com/office/drawing/2014/main" id="{78BA1A15-7986-40BD-AA97-B4D1E6A250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6956" y="701222"/>
            <a:ext cx="2825496" cy="2825496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12316E4-8A32-4D31-BCBA-DA0E40A9B0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3793" y="239052"/>
            <a:ext cx="2582207" cy="24749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CD16D11-6E07-4936-9174-D33F9D88ED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3264" y="4154694"/>
            <a:ext cx="3152881" cy="24700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FAC2A80-44B3-424E-9614-534D5F4309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8095" y="2874898"/>
            <a:ext cx="2577906" cy="37498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Symbol zastępczy zawartości 11" descr="Mózg w głowie">
            <a:extLst>
              <a:ext uri="{FF2B5EF4-FFF2-40B4-BE49-F238E27FC236}">
                <a16:creationId xmlns:a16="http://schemas.microsoft.com/office/drawing/2014/main" id="{0CB415C8-666A-4F95-838F-FC98720A65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82336" y="3625104"/>
            <a:ext cx="2249424" cy="2249424"/>
          </a:xfrm>
          <a:prstGeom prst="rect">
            <a:avLst/>
          </a:prstGeom>
        </p:spPr>
      </p:pic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B5CAA263-6A08-4892-9253-897A23DD8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8079" y="3625103"/>
            <a:ext cx="4537595" cy="291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/>
              <a:t>We </a:t>
            </a:r>
            <a:r>
              <a:rPr lang="pl-PL" sz="2800" dirty="0" err="1"/>
              <a:t>have</a:t>
            </a:r>
            <a:r>
              <a:rPr lang="pl-PL" sz="2800" dirty="0"/>
              <a:t> </a:t>
            </a:r>
            <a:r>
              <a:rPr lang="pl-PL" sz="2800" dirty="0" err="1"/>
              <a:t>got</a:t>
            </a:r>
            <a:r>
              <a:rPr lang="pl-PL" sz="2800" dirty="0"/>
              <a:t> </a:t>
            </a:r>
            <a:r>
              <a:rPr lang="pl-PL" sz="2800" dirty="0" err="1"/>
              <a:t>nurse</a:t>
            </a:r>
            <a:r>
              <a:rPr lang="pl-PL" sz="2800" dirty="0"/>
              <a:t> and </a:t>
            </a:r>
            <a:r>
              <a:rPr lang="pl-PL" sz="2800" dirty="0" err="1"/>
              <a:t>psychologist</a:t>
            </a:r>
            <a:r>
              <a:rPr lang="pl-PL" sz="2800" dirty="0"/>
              <a:t> and </a:t>
            </a:r>
            <a:r>
              <a:rPr lang="pl-PL" sz="2800" dirty="0" err="1"/>
              <a:t>they</a:t>
            </a:r>
            <a:r>
              <a:rPr lang="pl-PL" sz="2800" dirty="0"/>
              <a:t> </a:t>
            </a:r>
            <a:r>
              <a:rPr lang="pl-PL" sz="2800" dirty="0" err="1"/>
              <a:t>both</a:t>
            </a:r>
            <a:r>
              <a:rPr lang="pl-PL" sz="2800" dirty="0"/>
              <a:t> </a:t>
            </a:r>
            <a:r>
              <a:rPr lang="pl-PL" sz="2800" dirty="0" err="1"/>
              <a:t>work</a:t>
            </a:r>
            <a:r>
              <a:rPr lang="pl-PL" sz="2800" dirty="0"/>
              <a:t> part-</a:t>
            </a:r>
            <a:r>
              <a:rPr lang="pl-PL" sz="2800" dirty="0" err="1"/>
              <a:t>time</a:t>
            </a:r>
            <a:r>
              <a:rPr lang="pl-PL" dirty="0"/>
              <a:t>.</a:t>
            </a:r>
            <a:endParaRPr lang="en-US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F4BE002-C462-4C43-812F-82C6E5D11387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 rot="16200000">
            <a:off x="0" y="-258763"/>
            <a:ext cx="121920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pl-PL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31274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CC39D5-3FBF-4E89-8129-6CC9093E9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432435"/>
            <a:ext cx="5852160" cy="1501140"/>
          </a:xfrm>
        </p:spPr>
        <p:txBody>
          <a:bodyPr>
            <a:normAutofit/>
          </a:bodyPr>
          <a:lstStyle/>
          <a:p>
            <a:r>
              <a:rPr lang="pl-PL" sz="4800" dirty="0" err="1"/>
              <a:t>School’s</a:t>
            </a:r>
            <a:r>
              <a:rPr lang="pl-PL" sz="4800" dirty="0"/>
              <a:t> </a:t>
            </a:r>
            <a:r>
              <a:rPr lang="pl-PL" sz="4800" dirty="0" err="1"/>
              <a:t>strategy</a:t>
            </a:r>
            <a:r>
              <a:rPr lang="pl-PL" sz="4800" dirty="0"/>
              <a:t> for </a:t>
            </a:r>
            <a:br>
              <a:rPr lang="pl-PL" sz="4800" dirty="0"/>
            </a:br>
            <a:r>
              <a:rPr lang="pl-PL" sz="4800" dirty="0" err="1"/>
              <a:t>depression</a:t>
            </a:r>
            <a:r>
              <a:rPr lang="pl-PL" sz="4800" dirty="0"/>
              <a:t> problem:</a:t>
            </a:r>
          </a:p>
        </p:txBody>
      </p:sp>
      <p:pic>
        <p:nvPicPr>
          <p:cNvPr id="7" name="Grafika 6" descr="Grupa mężczyzn">
            <a:extLst>
              <a:ext uri="{FF2B5EF4-FFF2-40B4-BE49-F238E27FC236}">
                <a16:creationId xmlns:a16="http://schemas.microsoft.com/office/drawing/2014/main" id="{A1A400F6-F573-4134-A4F1-F1E14ACED4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98664" y="2101200"/>
            <a:ext cx="3304622" cy="3304622"/>
          </a:xfrm>
          <a:prstGeom prst="rect">
            <a:avLst/>
          </a:prstGeom>
        </p:spPr>
      </p:pic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BD28AF0-8B29-4986-9B07-47B4114A8CC2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 rot="16200000">
            <a:off x="0" y="-258763"/>
            <a:ext cx="121920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pl-PL"/>
              <a:t> </a:t>
            </a:r>
          </a:p>
        </p:txBody>
      </p:sp>
      <p:graphicFrame>
        <p:nvGraphicFramePr>
          <p:cNvPr id="8" name="Symbol zastępczy zawartości 2">
            <a:extLst>
              <a:ext uri="{FF2B5EF4-FFF2-40B4-BE49-F238E27FC236}">
                <a16:creationId xmlns:a16="http://schemas.microsoft.com/office/drawing/2014/main" id="{B390FB50-2B7B-4C5E-9715-B951D762DC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6876131"/>
              </p:ext>
            </p:extLst>
          </p:nvPr>
        </p:nvGraphicFramePr>
        <p:xfrm>
          <a:off x="1261872" y="1933575"/>
          <a:ext cx="5852160" cy="4246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699052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0B3D270-B19D-4DB8-BD3C-3E707485B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541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9558AA9-295E-46CA-8A04-DB83C94F3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986725" y="763196"/>
            <a:ext cx="5558030" cy="5183777"/>
          </a:xfrm>
        </p:spPr>
        <p:txBody>
          <a:bodyPr anchor="ctr">
            <a:normAutofit/>
          </a:bodyPr>
          <a:lstStyle/>
          <a:p>
            <a:r>
              <a:rPr lang="pl-PL" sz="7200" dirty="0" err="1">
                <a:solidFill>
                  <a:srgbClr val="FFFFFF"/>
                </a:solidFill>
              </a:rPr>
              <a:t>Our</a:t>
            </a:r>
            <a:r>
              <a:rPr lang="pl-PL" sz="7200" dirty="0">
                <a:solidFill>
                  <a:srgbClr val="FFFFFF"/>
                </a:solidFill>
              </a:rPr>
              <a:t> </a:t>
            </a:r>
            <a:r>
              <a:rPr lang="pl-PL" sz="7200" dirty="0" err="1">
                <a:solidFill>
                  <a:srgbClr val="FFFFFF"/>
                </a:solidFill>
              </a:rPr>
              <a:t>school</a:t>
            </a:r>
            <a:r>
              <a:rPr lang="pl-PL" sz="7200" dirty="0">
                <a:solidFill>
                  <a:srgbClr val="FFFFFF"/>
                </a:solidFill>
              </a:rPr>
              <a:t> </a:t>
            </a:r>
            <a:r>
              <a:rPr lang="pl-PL" sz="7200" dirty="0" err="1">
                <a:solidFill>
                  <a:srgbClr val="FFFFFF"/>
                </a:solidFill>
              </a:rPr>
              <a:t>works</a:t>
            </a:r>
            <a:r>
              <a:rPr lang="pl-PL" sz="7200" dirty="0">
                <a:solidFill>
                  <a:srgbClr val="FFFFFF"/>
                </a:solidFill>
              </a:rPr>
              <a:t> with: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9BDAF94-B52E-4307-B54C-EF413086F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F46B50C-8B95-4276-AAB5-C3B0FDB3F2EE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 rot="16200000">
            <a:off x="0" y="-258763"/>
            <a:ext cx="121920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pl-PL"/>
              <a:t> </a:t>
            </a:r>
          </a:p>
        </p:txBody>
      </p:sp>
      <p:graphicFrame>
        <p:nvGraphicFramePr>
          <p:cNvPr id="17" name="Symbol zastępczy zawartości 2">
            <a:extLst>
              <a:ext uri="{FF2B5EF4-FFF2-40B4-BE49-F238E27FC236}">
                <a16:creationId xmlns:a16="http://schemas.microsoft.com/office/drawing/2014/main" id="{EDE81A5D-747C-469B-86CB-5982EABF9A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484873"/>
              </p:ext>
            </p:extLst>
          </p:nvPr>
        </p:nvGraphicFramePr>
        <p:xfrm>
          <a:off x="4658815" y="804672"/>
          <a:ext cx="5990136" cy="5262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06138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76248C8-0720-48AB-91BA-5F530BB41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2209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727049E-14BD-46C6-85B9-575C1FCDB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269" y="706807"/>
            <a:ext cx="10382081" cy="1683968"/>
          </a:xfrm>
        </p:spPr>
        <p:txBody>
          <a:bodyPr>
            <a:noAutofit/>
          </a:bodyPr>
          <a:lstStyle/>
          <a:p>
            <a:r>
              <a:rPr lang="pl-PL" sz="5400" dirty="0" err="1"/>
              <a:t>What</a:t>
            </a:r>
            <a:r>
              <a:rPr lang="pl-PL" sz="5400" dirty="0"/>
              <a:t> is </a:t>
            </a:r>
            <a:r>
              <a:rPr lang="pl-PL" sz="5400" dirty="0" err="1"/>
              <a:t>done</a:t>
            </a:r>
            <a:r>
              <a:rPr lang="pl-PL" sz="5400" dirty="0"/>
              <a:t> to </a:t>
            </a:r>
            <a:r>
              <a:rPr lang="pl-PL" sz="5400" dirty="0" err="1"/>
              <a:t>prevent</a:t>
            </a:r>
            <a:r>
              <a:rPr lang="pl-PL" sz="5400" dirty="0"/>
              <a:t> the problem in </a:t>
            </a:r>
            <a:r>
              <a:rPr lang="pl-PL" sz="5400" dirty="0" err="1"/>
              <a:t>our</a:t>
            </a:r>
            <a:r>
              <a:rPr lang="pl-PL" sz="5400" dirty="0"/>
              <a:t> </a:t>
            </a:r>
            <a:r>
              <a:rPr lang="pl-PL" sz="5400" dirty="0" err="1"/>
              <a:t>school</a:t>
            </a:r>
            <a:r>
              <a:rPr lang="pl-PL" sz="5400" dirty="0"/>
              <a:t>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23BEDA7-D0B8-4802-8168-92452653B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AB4EFFD-A0F2-42D0-979D-A63B7A66B496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 rot="16200000">
            <a:off x="0" y="-258763"/>
            <a:ext cx="121920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pl-PL"/>
              <a:t> 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EFF34B-7B1A-4F9D-8CEE-A40962BC7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63724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Symbol zastępczy zawartości 2">
            <a:extLst>
              <a:ext uri="{FF2B5EF4-FFF2-40B4-BE49-F238E27FC236}">
                <a16:creationId xmlns:a16="http://schemas.microsoft.com/office/drawing/2014/main" id="{76AD5A65-43FE-41A7-A2C8-4E265FE632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124111"/>
              </p:ext>
            </p:extLst>
          </p:nvPr>
        </p:nvGraphicFramePr>
        <p:xfrm>
          <a:off x="1262063" y="2013055"/>
          <a:ext cx="9858191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65099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0AE80D91-18AA-438F-BFF4-E6BABFDFB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EF05C5AB-8A34-4DF3-AB54-AD74AA432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4698" y="0"/>
            <a:ext cx="5188141" cy="686546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4F8136A-5317-4DF9-B5DA-8E7B43FA8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2937" y="643466"/>
            <a:ext cx="3962658" cy="5376334"/>
          </a:xfrm>
        </p:spPr>
        <p:txBody>
          <a:bodyPr anchor="ctr">
            <a:normAutofit/>
          </a:bodyPr>
          <a:lstStyle/>
          <a:p>
            <a:r>
              <a:rPr lang="pl-PL" sz="3600">
                <a:solidFill>
                  <a:srgbClr val="FFFFFF"/>
                </a:solidFill>
              </a:rPr>
              <a:t>Sources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00A31A-C747-44B4-BBC0-57202A034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643467"/>
            <a:ext cx="4817766" cy="557852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dirty="0">
                <a:hlinkClick r:id="rId4"/>
              </a:rPr>
              <a:t>www.poradnikzdrowie.pl/zdrowie/psychiatria/depresja-u-dzieci-i-nastolatkow</a:t>
            </a:r>
            <a:endParaRPr lang="pl-PL" dirty="0"/>
          </a:p>
          <a:p>
            <a:pPr marL="0" indent="0">
              <a:buNone/>
            </a:pPr>
            <a:r>
              <a:rPr lang="pl-PL" dirty="0">
                <a:hlinkClick r:id="rId5"/>
              </a:rPr>
              <a:t>https://www.edziecko.pl/Junior/7,160035,23105569,coraz-wiecej-polskich-dzieci-ma-problemy-psychiczne-pomysl.html</a:t>
            </a:r>
            <a:r>
              <a:rPr lang="pl-PL" dirty="0"/>
              <a:t> </a:t>
            </a:r>
          </a:p>
          <a:p>
            <a:pPr marL="0" indent="0">
              <a:buNone/>
            </a:pPr>
            <a:r>
              <a:rPr lang="pl-PL">
                <a:hlinkClick r:id="rId6"/>
              </a:rPr>
              <a:t>https://www.pewresearch.org/fact-tank/2019/07/12/a-growing-number-of-american-teenagers-particularly-girls-are-facing-depression/</a:t>
            </a:r>
            <a:r>
              <a:rPr lang="pl-PL"/>
              <a:t> 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3B856C-9196-4702-BED7-5733C7EAA6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CADD779-D530-4A6F-9A8F-667ED33E1F53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 rot="16200000">
            <a:off x="0" y="-258763"/>
            <a:ext cx="121920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pl-PL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70514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DB0431E-0B04-44A1-9C51-531E28D18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FADF32-5FD7-4C02-9583-B744798ED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err="1"/>
              <a:t>Thank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for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attention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Milena Cieślak</a:t>
            </a:r>
          </a:p>
          <a:p>
            <a:endParaRPr lang="pl-PL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B424749-EEE0-49C9-9ABF-97B171A3E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B0CBFF6-BED0-4855-9A5E-81D215954998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 rot="16200000">
            <a:off x="0" y="-258763"/>
            <a:ext cx="121920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pl-PL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082230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5acXjzUk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5acXjzUk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5acXjzUk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5acXjzUk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heme/theme1.xml><?xml version="1.0" encoding="utf-8"?>
<a:theme xmlns:a="http://schemas.openxmlformats.org/drawingml/2006/main" name="Widok">
  <a:themeElements>
    <a:clrScheme name="Niebieskozielony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Wid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dok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2152ec2e-c0c1-4834-9aa1-dc782ab0e2aa" origin="userSelected">
  <element uid="67e66f8d-4e76-4fdc-a7a1-b421fe54f86a" value=""/>
</sisl>
</file>

<file path=customXml/itemProps1.xml><?xml version="1.0" encoding="utf-8"?>
<ds:datastoreItem xmlns:ds="http://schemas.openxmlformats.org/officeDocument/2006/customXml" ds:itemID="{F6D49B96-BF04-44EE-A613-A2E9CC63072B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287</Words>
  <Application>Microsoft Macintosh PowerPoint</Application>
  <PresentationFormat>Panoramiczny</PresentationFormat>
  <Paragraphs>56</Paragraphs>
  <Slides>9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Schoolbook</vt:lpstr>
      <vt:lpstr>Times New Roman</vt:lpstr>
      <vt:lpstr>Wingdings 2</vt:lpstr>
      <vt:lpstr>Widok</vt:lpstr>
      <vt:lpstr>Teenage depression</vt:lpstr>
      <vt:lpstr>Teenage depression</vt:lpstr>
      <vt:lpstr>American teen girls three times as likely as boys to experience depression</vt:lpstr>
      <vt:lpstr>Do we have got any specialists in our school?</vt:lpstr>
      <vt:lpstr>School’s strategy for  depression problem:</vt:lpstr>
      <vt:lpstr>Our school works with:</vt:lpstr>
      <vt:lpstr>What is done to prevent the problem in our school?</vt:lpstr>
      <vt:lpstr>Sources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Teenage depression</dc:title>
  <dc:creator>CIESLAK Katarzyna</dc:creator>
  <cp:lastModifiedBy>Pawel Posnik</cp:lastModifiedBy>
  <cp:revision>2</cp:revision>
  <dcterms:created xsi:type="dcterms:W3CDTF">2020-03-30T16:49:59Z</dcterms:created>
  <dcterms:modified xsi:type="dcterms:W3CDTF">2020-03-30T20:11:49Z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aa858fab-bd42-40d3-a1e1-96ce99256b8a</vt:lpwstr>
  </property>
  <property fmtid="{D5CDD505-2E9C-101B-9397-08002B2CF9AE}" pid="3" name="bjDocumentLabelXML">
    <vt:lpwstr>&lt;?xml version="1.0" encoding="us-ascii"?&gt;&lt;sisl xmlns:xsi="http://www.w3.org/2001/XMLSchema-instance" xmlns:xsd="http://www.w3.org/2001/XMLSchema" sislVersion="0" policy="2152ec2e-c0c1-4834-9aa1-dc782ab0e2aa" origin="userSelected" xmlns="http://www.boldonj</vt:lpwstr>
  </property>
  <property fmtid="{D5CDD505-2E9C-101B-9397-08002B2CF9AE}" pid="4" name="bjDocumentLabelXML-0">
    <vt:lpwstr>ames.com/2008/01/sie/internal/label"&gt;&lt;element uid="67e66f8d-4e76-4fdc-a7a1-b421fe54f86a" value="" /&gt;&lt;/sisl&gt;</vt:lpwstr>
  </property>
  <property fmtid="{D5CDD505-2E9C-101B-9397-08002B2CF9AE}" pid="5" name="bjDocumentSecurityLabel">
    <vt:lpwstr>N O N - S E N S I T I V E      </vt:lpwstr>
  </property>
  <property fmtid="{D5CDD505-2E9C-101B-9397-08002B2CF9AE}" pid="6" name="bjSlideMasterFooterText">
    <vt:lpwstr> </vt:lpwstr>
  </property>
</Properties>
</file>