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B615A3-3E02-4D9E-98DD-8BAD33E7FC96}" type="datetimeFigureOut">
              <a:rPr lang="pl-PL" smtClean="0"/>
              <a:pPr/>
              <a:t>2019-12-05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CEB564C-52B7-471E-B999-5464796C9D11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smo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772400" cy="1470025"/>
          </a:xfrm>
        </p:spPr>
        <p:txBody>
          <a:bodyPr>
            <a:noAutofit/>
          </a:bodyPr>
          <a:lstStyle/>
          <a:p>
            <a:r>
              <a:rPr lang="pl-PL" sz="6000" dirty="0" smtClean="0">
                <a:solidFill>
                  <a:srgbClr val="FF0000"/>
                </a:solidFill>
                <a:latin typeface="Bahnschrift SemiBold SemiConden" pitchFamily="34" charset="0"/>
              </a:rPr>
              <a:t>Smog – </a:t>
            </a:r>
            <a:r>
              <a:rPr lang="pl-PL" sz="6000" dirty="0" err="1" smtClean="0">
                <a:solidFill>
                  <a:srgbClr val="FF0000"/>
                </a:solidFill>
                <a:latin typeface="Bahnschrift SemiBold SemiConden" pitchFamily="34" charset="0"/>
              </a:rPr>
              <a:t>Solutions</a:t>
            </a:r>
            <a:r>
              <a:rPr lang="pl-PL" sz="6000" dirty="0" smtClean="0">
                <a:solidFill>
                  <a:srgbClr val="FF0000"/>
                </a:solidFill>
                <a:latin typeface="Bahnschrift SemiBold SemiConden" pitchFamily="34" charset="0"/>
              </a:rPr>
              <a:t> and </a:t>
            </a:r>
            <a:r>
              <a:rPr lang="pl-PL" sz="5400" dirty="0" err="1" smtClean="0">
                <a:solidFill>
                  <a:srgbClr val="FF0000"/>
                </a:solidFill>
                <a:latin typeface="Bahnschrift SemiBold SemiConden" pitchFamily="34" charset="0"/>
              </a:rPr>
              <a:t>causes</a:t>
            </a:r>
            <a:endParaRPr lang="pl-PL" sz="6000" dirty="0">
              <a:solidFill>
                <a:srgbClr val="FF0000"/>
              </a:solidFill>
              <a:latin typeface="Bahnschrift SemiBold SemiConden" pitchFamily="34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85852" y="3286124"/>
            <a:ext cx="6400800" cy="1752600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chemeClr val="tx1"/>
                </a:solidFill>
              </a:rPr>
              <a:t>Flavia </a:t>
            </a:r>
            <a:r>
              <a:rPr lang="pl-PL" dirty="0" err="1" smtClean="0">
                <a:solidFill>
                  <a:schemeClr val="tx1"/>
                </a:solidFill>
              </a:rPr>
              <a:t>Bastano</a:t>
            </a:r>
            <a:r>
              <a:rPr lang="pl-PL" dirty="0" smtClean="0">
                <a:solidFill>
                  <a:schemeClr val="tx1"/>
                </a:solidFill>
              </a:rPr>
              <a:t>, Wiktoria </a:t>
            </a:r>
            <a:r>
              <a:rPr lang="pl-PL" dirty="0" err="1" smtClean="0">
                <a:solidFill>
                  <a:schemeClr val="tx1"/>
                </a:solidFill>
              </a:rPr>
              <a:t>Celejewska</a:t>
            </a:r>
            <a:r>
              <a:rPr lang="pl-PL" dirty="0" smtClean="0">
                <a:solidFill>
                  <a:schemeClr val="tx1"/>
                </a:solidFill>
              </a:rPr>
              <a:t>, Emma </a:t>
            </a:r>
            <a:r>
              <a:rPr lang="pl-PL" dirty="0" err="1" smtClean="0">
                <a:solidFill>
                  <a:schemeClr val="tx1"/>
                </a:solidFill>
              </a:rPr>
              <a:t>Blanes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Ferri</a:t>
            </a:r>
            <a:r>
              <a:rPr lang="pl-PL" dirty="0" smtClean="0">
                <a:solidFill>
                  <a:schemeClr val="tx1"/>
                </a:solidFill>
              </a:rPr>
              <a:t>, Anna </a:t>
            </a:r>
            <a:r>
              <a:rPr lang="pl-PL" dirty="0" err="1" smtClean="0">
                <a:solidFill>
                  <a:schemeClr val="tx1"/>
                </a:solidFill>
              </a:rPr>
              <a:t>Wiczkowskla</a:t>
            </a:r>
            <a:r>
              <a:rPr lang="pl-PL" dirty="0" smtClean="0">
                <a:solidFill>
                  <a:schemeClr val="tx1"/>
                </a:solidFill>
              </a:rPr>
              <a:t>, </a:t>
            </a:r>
            <a:r>
              <a:rPr lang="pl-PL" dirty="0" err="1" smtClean="0">
                <a:solidFill>
                  <a:schemeClr val="tx1"/>
                </a:solidFill>
              </a:rPr>
              <a:t>Komninos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Kostoglou</a:t>
            </a:r>
            <a:r>
              <a:rPr lang="pl-PL" dirty="0" smtClean="0">
                <a:solidFill>
                  <a:schemeClr val="tx1"/>
                </a:solidFill>
              </a:rPr>
              <a:t>, Maciej </a:t>
            </a:r>
            <a:r>
              <a:rPr lang="pl-PL" dirty="0" err="1" smtClean="0">
                <a:solidFill>
                  <a:schemeClr val="tx1"/>
                </a:solidFill>
              </a:rPr>
              <a:t>Sobieranski</a:t>
            </a:r>
            <a:r>
              <a:rPr lang="pl-PL" dirty="0" smtClean="0">
                <a:solidFill>
                  <a:schemeClr val="tx1"/>
                </a:solidFill>
              </a:rPr>
              <a:t>, </a:t>
            </a:r>
            <a:r>
              <a:rPr lang="pl-PL" dirty="0" err="1" smtClean="0">
                <a:solidFill>
                  <a:schemeClr val="tx1"/>
                </a:solidFill>
              </a:rPr>
              <a:t>Helene</a:t>
            </a:r>
            <a:r>
              <a:rPr lang="pl-PL" dirty="0" smtClean="0">
                <a:solidFill>
                  <a:schemeClr val="tx1"/>
                </a:solidFill>
              </a:rPr>
              <a:t> Jensen, Aleksandra Nowacka 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00430" y="0"/>
            <a:ext cx="2286016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Denmark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556792"/>
            <a:ext cx="3106688" cy="4525963"/>
          </a:xfrm>
        </p:spPr>
        <p:txBody>
          <a:bodyPr/>
          <a:lstStyle/>
          <a:p>
            <a:pPr>
              <a:buNone/>
            </a:pPr>
            <a:r>
              <a:rPr lang="pl-PL" sz="3200" dirty="0" err="1" smtClean="0"/>
              <a:t>Causes</a:t>
            </a:r>
            <a:r>
              <a:rPr lang="pl-PL" sz="3200" dirty="0" smtClean="0"/>
              <a:t>:</a:t>
            </a:r>
          </a:p>
          <a:p>
            <a:r>
              <a:rPr lang="pl-PL" sz="2400" dirty="0" smtClean="0"/>
              <a:t>Cars</a:t>
            </a:r>
          </a:p>
          <a:p>
            <a:r>
              <a:rPr lang="pl-PL" sz="2400" dirty="0" smtClean="0"/>
              <a:t>Heating </a:t>
            </a:r>
            <a:endParaRPr lang="pl-PL" sz="2000" dirty="0" smtClean="0"/>
          </a:p>
        </p:txBody>
      </p:sp>
      <p:sp>
        <p:nvSpPr>
          <p:cNvPr id="7" name="pole tekstowe 6"/>
          <p:cNvSpPr txBox="1"/>
          <p:nvPr/>
        </p:nvSpPr>
        <p:spPr>
          <a:xfrm>
            <a:off x="4211960" y="1628800"/>
            <a:ext cx="392392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 smtClean="0"/>
              <a:t>Solutions</a:t>
            </a:r>
            <a:r>
              <a:rPr lang="pl-PL" sz="32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 Less </a:t>
            </a:r>
            <a:r>
              <a:rPr lang="pl-PL" sz="2400" dirty="0" err="1" smtClean="0"/>
              <a:t>tax</a:t>
            </a:r>
            <a:r>
              <a:rPr lang="pl-PL" sz="2400" dirty="0" smtClean="0"/>
              <a:t> on </a:t>
            </a:r>
            <a:r>
              <a:rPr lang="pl-PL" sz="2400" dirty="0" err="1" smtClean="0"/>
              <a:t>electic</a:t>
            </a:r>
            <a:r>
              <a:rPr lang="pl-PL" sz="2400" dirty="0" smtClean="0"/>
              <a:t> cars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Law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err="1" smtClean="0"/>
              <a:t>Good</a:t>
            </a:r>
            <a:r>
              <a:rPr lang="pl-PL" sz="2400" dirty="0" smtClean="0"/>
              <a:t> public transport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/>
              <a:t> </a:t>
            </a:r>
            <a:r>
              <a:rPr lang="pl-PL" sz="2400" dirty="0" smtClean="0"/>
              <a:t>Money for </a:t>
            </a:r>
            <a:r>
              <a:rPr lang="pl-PL" sz="2400" dirty="0" err="1" smtClean="0"/>
              <a:t>sustainable</a:t>
            </a:r>
            <a:r>
              <a:rPr lang="pl-PL" sz="2400" dirty="0" smtClean="0"/>
              <a:t> </a:t>
            </a:r>
            <a:r>
              <a:rPr lang="pl-PL" sz="2400" dirty="0" err="1" smtClean="0"/>
              <a:t>solutions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households</a:t>
            </a:r>
            <a:endParaRPr lang="pl-PL" sz="2400" dirty="0" smtClean="0"/>
          </a:p>
          <a:p>
            <a:endParaRPr lang="pl-PL" sz="2800" dirty="0"/>
          </a:p>
        </p:txBody>
      </p:sp>
      <p:pic>
        <p:nvPicPr>
          <p:cNvPr id="5122" name="Picture 2" descr="Znalezione obrazy dla zapytania denmark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7884" y="357166"/>
            <a:ext cx="1285824" cy="722919"/>
          </a:xfrm>
          <a:prstGeom prst="rect">
            <a:avLst/>
          </a:prstGeom>
          <a:noFill/>
        </p:spPr>
      </p:pic>
      <p:pic>
        <p:nvPicPr>
          <p:cNvPr id="6" name="Picture 2" descr="Znalezione obrazy dla zapytania denmark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57166"/>
            <a:ext cx="1285824" cy="722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868" y="142852"/>
            <a:ext cx="1857388" cy="1143000"/>
          </a:xfrm>
        </p:spPr>
        <p:txBody>
          <a:bodyPr/>
          <a:lstStyle/>
          <a:p>
            <a:r>
              <a:rPr lang="pl-PL" dirty="0" smtClean="0"/>
              <a:t>Greece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322712" cy="4637112"/>
          </a:xfrm>
        </p:spPr>
        <p:txBody>
          <a:bodyPr/>
          <a:lstStyle/>
          <a:p>
            <a:pPr>
              <a:buNone/>
            </a:pPr>
            <a:r>
              <a:rPr lang="pl-PL" dirty="0" err="1" smtClean="0"/>
              <a:t>Causes</a:t>
            </a:r>
            <a:r>
              <a:rPr lang="pl-PL" dirty="0" smtClean="0"/>
              <a:t>:</a:t>
            </a:r>
          </a:p>
          <a:p>
            <a:r>
              <a:rPr lang="pl-PL" sz="2400" dirty="0" err="1" smtClean="0"/>
              <a:t>Too</a:t>
            </a:r>
            <a:r>
              <a:rPr lang="pl-PL" sz="2400" dirty="0" smtClean="0"/>
              <a:t> much </a:t>
            </a:r>
            <a:r>
              <a:rPr lang="pl-PL" sz="2400" dirty="0" err="1" smtClean="0"/>
              <a:t>traffic</a:t>
            </a:r>
            <a:endParaRPr lang="pl-PL" sz="2400" dirty="0" smtClean="0"/>
          </a:p>
          <a:p>
            <a:r>
              <a:rPr lang="pl-PL" sz="2400" dirty="0" err="1" smtClean="0"/>
              <a:t>Powerplants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 </a:t>
            </a:r>
            <a:r>
              <a:rPr lang="pl-PL" sz="2400" dirty="0" err="1" smtClean="0"/>
              <a:t>nearby</a:t>
            </a:r>
            <a:r>
              <a:rPr lang="pl-PL" sz="2400" dirty="0" smtClean="0"/>
              <a:t> </a:t>
            </a:r>
            <a:r>
              <a:rPr lang="pl-PL" sz="2400" dirty="0" err="1" smtClean="0"/>
              <a:t>countries</a:t>
            </a:r>
            <a:r>
              <a:rPr lang="pl-PL" sz="2400" dirty="0" smtClean="0"/>
              <a:t> </a:t>
            </a:r>
            <a:endParaRPr lang="pl-PL" sz="2400" dirty="0"/>
          </a:p>
        </p:txBody>
      </p:sp>
      <p:sp>
        <p:nvSpPr>
          <p:cNvPr id="4" name="pole tekstowe 3"/>
          <p:cNvSpPr txBox="1"/>
          <p:nvPr/>
        </p:nvSpPr>
        <p:spPr>
          <a:xfrm>
            <a:off x="4357686" y="1643050"/>
            <a:ext cx="38884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 smtClean="0"/>
              <a:t>Solutions</a:t>
            </a:r>
            <a:r>
              <a:rPr lang="pl-PL" sz="3200" dirty="0" smtClean="0"/>
              <a:t>:</a:t>
            </a:r>
            <a:endParaRPr lang="pl-PL" sz="3200" dirty="0" smtClean="0"/>
          </a:p>
          <a:p>
            <a:pPr>
              <a:buFont typeface="Arial" pitchFamily="34" charset="0"/>
              <a:buChar char="•"/>
            </a:pPr>
            <a:r>
              <a:rPr lang="pl-PL" dirty="0"/>
              <a:t> </a:t>
            </a:r>
            <a:r>
              <a:rPr lang="pl-PL" sz="2400" dirty="0" err="1" smtClean="0"/>
              <a:t>restriction</a:t>
            </a:r>
            <a:r>
              <a:rPr lang="pl-PL" sz="2400" dirty="0" smtClean="0"/>
              <a:t> of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free</a:t>
            </a:r>
            <a:r>
              <a:rPr lang="pl-PL" sz="2400" dirty="0" smtClean="0"/>
              <a:t> </a:t>
            </a:r>
            <a:r>
              <a:rPr lang="pl-PL" sz="2400" dirty="0" err="1" smtClean="0"/>
              <a:t>flow</a:t>
            </a:r>
            <a:r>
              <a:rPr lang="pl-PL" sz="2400" dirty="0" smtClean="0"/>
              <a:t> of cars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particular</a:t>
            </a:r>
            <a:r>
              <a:rPr lang="pl-PL" sz="2400" dirty="0" smtClean="0"/>
              <a:t> </a:t>
            </a:r>
            <a:r>
              <a:rPr lang="pl-PL" sz="2400" dirty="0" err="1" smtClean="0"/>
              <a:t>crowded</a:t>
            </a:r>
            <a:r>
              <a:rPr lang="pl-PL" sz="2400" dirty="0" smtClean="0"/>
              <a:t> </a:t>
            </a:r>
            <a:r>
              <a:rPr lang="pl-PL" sz="2400" dirty="0" err="1" smtClean="0"/>
              <a:t>areas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err="1" smtClean="0"/>
              <a:t>Improvement</a:t>
            </a:r>
            <a:r>
              <a:rPr lang="pl-PL" sz="2400" dirty="0" smtClean="0"/>
              <a:t> </a:t>
            </a:r>
            <a:r>
              <a:rPr lang="pl-PL" sz="2400" dirty="0" smtClean="0"/>
              <a:t>on </a:t>
            </a:r>
            <a:r>
              <a:rPr lang="pl-PL" sz="2400" dirty="0" err="1" smtClean="0"/>
              <a:t>the</a:t>
            </a:r>
            <a:r>
              <a:rPr lang="pl-PL" sz="2400" dirty="0" smtClean="0"/>
              <a:t> public transport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err="1" smtClean="0"/>
              <a:t>Abolishment</a:t>
            </a:r>
            <a:r>
              <a:rPr lang="pl-PL" sz="2400" dirty="0" smtClean="0"/>
              <a:t> of </a:t>
            </a:r>
            <a:r>
              <a:rPr lang="pl-PL" sz="2400" dirty="0" err="1" smtClean="0"/>
              <a:t>nuclear</a:t>
            </a:r>
            <a:r>
              <a:rPr lang="pl-PL" sz="2400" dirty="0" smtClean="0"/>
              <a:t> </a:t>
            </a:r>
            <a:r>
              <a:rPr lang="pl-PL" sz="2400" dirty="0" err="1" smtClean="0"/>
              <a:t>power</a:t>
            </a:r>
            <a:r>
              <a:rPr lang="pl-PL" sz="2400" dirty="0" smtClean="0"/>
              <a:t> </a:t>
            </a:r>
            <a:r>
              <a:rPr lang="pl-PL" sz="2400" dirty="0" err="1" smtClean="0"/>
              <a:t>plants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err="1" smtClean="0"/>
              <a:t>Invenstment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renewables</a:t>
            </a:r>
            <a:r>
              <a:rPr lang="pl-PL" sz="2400" dirty="0" smtClean="0"/>
              <a:t> </a:t>
            </a:r>
            <a:endParaRPr lang="pl-PL" sz="2400" dirty="0"/>
          </a:p>
        </p:txBody>
      </p:sp>
      <p:pic>
        <p:nvPicPr>
          <p:cNvPr id="6" name="Picture 2" descr="Znalezione obrazy dla zapytania greece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58478" y="12787378"/>
            <a:ext cx="15906728" cy="552365"/>
          </a:xfrm>
          <a:prstGeom prst="rect">
            <a:avLst/>
          </a:prstGeom>
          <a:noFill/>
        </p:spPr>
      </p:pic>
      <p:pic>
        <p:nvPicPr>
          <p:cNvPr id="4100" name="Picture 4" descr="Znalezione obrazy dla zapytania greece 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428604"/>
            <a:ext cx="1428760" cy="785818"/>
          </a:xfrm>
          <a:prstGeom prst="rect">
            <a:avLst/>
          </a:prstGeom>
          <a:noFill/>
        </p:spPr>
      </p:pic>
      <p:pic>
        <p:nvPicPr>
          <p:cNvPr id="8" name="Picture 4" descr="Znalezione obrazy dla zapytania greece 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1670" y="428604"/>
            <a:ext cx="1428760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000496" y="0"/>
            <a:ext cx="1500198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Italy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3900486" cy="4525963"/>
          </a:xfrm>
        </p:spPr>
        <p:txBody>
          <a:bodyPr/>
          <a:lstStyle/>
          <a:p>
            <a:pPr>
              <a:buNone/>
            </a:pPr>
            <a:r>
              <a:rPr lang="pl-PL" sz="3200" dirty="0" err="1" smtClean="0"/>
              <a:t>Causes</a:t>
            </a:r>
            <a:r>
              <a:rPr lang="pl-PL" sz="3200" dirty="0" smtClean="0"/>
              <a:t>:</a:t>
            </a:r>
          </a:p>
          <a:p>
            <a:r>
              <a:rPr lang="pl-PL" sz="2400" dirty="0" err="1" smtClean="0"/>
              <a:t>Domestic</a:t>
            </a:r>
            <a:r>
              <a:rPr lang="pl-PL" sz="2400" dirty="0" smtClean="0"/>
              <a:t> heating</a:t>
            </a:r>
          </a:p>
          <a:p>
            <a:r>
              <a:rPr lang="pl-PL" sz="2400" dirty="0" smtClean="0"/>
              <a:t>Urban </a:t>
            </a:r>
            <a:r>
              <a:rPr lang="pl-PL" sz="2400" dirty="0" err="1" smtClean="0"/>
              <a:t>activity</a:t>
            </a:r>
            <a:endParaRPr lang="pl-PL" sz="2400" dirty="0" smtClean="0"/>
          </a:p>
        </p:txBody>
      </p:sp>
      <p:sp>
        <p:nvSpPr>
          <p:cNvPr id="5" name="pole tekstowe 4"/>
          <p:cNvSpPr txBox="1"/>
          <p:nvPr/>
        </p:nvSpPr>
        <p:spPr>
          <a:xfrm>
            <a:off x="5429256" y="1571612"/>
            <a:ext cx="285752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dirty="0" err="1" smtClean="0"/>
              <a:t>Solutions</a:t>
            </a:r>
            <a:r>
              <a:rPr lang="pl-PL" sz="32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err="1" smtClean="0"/>
              <a:t>Protocol</a:t>
            </a:r>
            <a:r>
              <a:rPr lang="pl-PL" sz="2400" dirty="0" smtClean="0"/>
              <a:t> ‘’</a:t>
            </a:r>
            <a:r>
              <a:rPr lang="pl-PL" sz="2400" dirty="0" err="1" smtClean="0"/>
              <a:t>Clean</a:t>
            </a:r>
            <a:r>
              <a:rPr lang="pl-PL" sz="2400" dirty="0" smtClean="0"/>
              <a:t> Air”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err="1" smtClean="0"/>
              <a:t>Cross-cutting</a:t>
            </a:r>
            <a:r>
              <a:rPr lang="pl-PL" sz="2400" dirty="0" smtClean="0"/>
              <a:t> </a:t>
            </a:r>
            <a:r>
              <a:rPr lang="pl-PL" sz="2400" dirty="0" err="1" smtClean="0"/>
              <a:t>measures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Smog </a:t>
            </a:r>
            <a:r>
              <a:rPr lang="pl-PL" sz="2400" dirty="0" err="1" smtClean="0"/>
              <a:t>eating</a:t>
            </a:r>
            <a:r>
              <a:rPr lang="pl-PL" sz="2400" dirty="0" smtClean="0"/>
              <a:t> cement/painting</a:t>
            </a:r>
            <a:endParaRPr lang="pl-PL" sz="2400" dirty="0"/>
          </a:p>
        </p:txBody>
      </p:sp>
      <p:sp>
        <p:nvSpPr>
          <p:cNvPr id="3074" name="AutoShape 2" descr="Znalezione obrazy dla zapytania italy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6" name="AutoShape 4" descr="Znalezione obrazy dla zapytania italy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3078" name="AutoShape 6" descr="Znalezione obrazy dla zapytania italy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3080" name="Picture 8" descr="Znalezione obrazy dla zapytania italy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80" y="285728"/>
            <a:ext cx="1231423" cy="785818"/>
          </a:xfrm>
          <a:prstGeom prst="rect">
            <a:avLst/>
          </a:prstGeom>
          <a:noFill/>
        </p:spPr>
      </p:pic>
      <p:pic>
        <p:nvPicPr>
          <p:cNvPr id="3082" name="Picture 10" descr="Znalezione obrazy dla zapytania italy fla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736" y="285728"/>
            <a:ext cx="1285884" cy="7858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86766" cy="1162050"/>
          </a:xfrm>
        </p:spPr>
        <p:txBody>
          <a:bodyPr>
            <a:normAutofit/>
          </a:bodyPr>
          <a:lstStyle/>
          <a:p>
            <a:pPr algn="ctr"/>
            <a:r>
              <a:rPr lang="pl-PL" sz="4400" b="0" dirty="0" smtClean="0"/>
              <a:t>Poland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3200" dirty="0" err="1" smtClean="0"/>
              <a:t>Causes</a:t>
            </a:r>
            <a:r>
              <a:rPr lang="pl-PL" sz="32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Heating </a:t>
            </a:r>
            <a:r>
              <a:rPr lang="pl-PL" sz="2400" dirty="0" err="1" smtClean="0"/>
              <a:t>houses</a:t>
            </a:r>
            <a:r>
              <a:rPr lang="pl-PL" sz="2400" dirty="0" smtClean="0"/>
              <a:t> </a:t>
            </a:r>
            <a:r>
              <a:rPr lang="pl-PL" sz="2400" dirty="0" err="1" smtClean="0"/>
              <a:t>with</a:t>
            </a:r>
            <a:r>
              <a:rPr lang="pl-PL" sz="2400" dirty="0" smtClean="0"/>
              <a:t> old </a:t>
            </a:r>
            <a:r>
              <a:rPr lang="pl-PL" sz="2400" dirty="0" err="1" smtClean="0"/>
              <a:t>stoves</a:t>
            </a:r>
            <a:endParaRPr lang="pl-PL" sz="2400" dirty="0" smtClean="0"/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Consumer products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err="1" smtClean="0"/>
              <a:t>Factories</a:t>
            </a:r>
            <a:endParaRPr lang="pl-PL" sz="2400" dirty="0" smtClean="0"/>
          </a:p>
          <a:p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0" y="1714488"/>
            <a:ext cx="4111618" cy="5853113"/>
          </a:xfrm>
        </p:spPr>
        <p:txBody>
          <a:bodyPr/>
          <a:lstStyle/>
          <a:p>
            <a:pPr marL="0">
              <a:buNone/>
            </a:pPr>
            <a:r>
              <a:rPr lang="pl-PL" sz="3200" dirty="0" err="1" smtClean="0"/>
              <a:t>Solutions:</a:t>
            </a:r>
          </a:p>
          <a:p>
            <a:r>
              <a:rPr lang="pl-PL" sz="2400" dirty="0" smtClean="0"/>
              <a:t>Electric cars</a:t>
            </a:r>
          </a:p>
          <a:p>
            <a:r>
              <a:rPr lang="pl-PL" sz="2400" dirty="0" smtClean="0"/>
              <a:t>Public transport</a:t>
            </a:r>
          </a:p>
          <a:p>
            <a:r>
              <a:rPr lang="pl-PL" sz="2400" dirty="0" err="1" smtClean="0"/>
              <a:t>Solar</a:t>
            </a:r>
            <a:r>
              <a:rPr lang="pl-PL" sz="2400" dirty="0" smtClean="0"/>
              <a:t> energy</a:t>
            </a:r>
          </a:p>
          <a:p>
            <a:r>
              <a:rPr lang="pl-PL" sz="2400" dirty="0" smtClean="0"/>
              <a:t>„</a:t>
            </a:r>
            <a:r>
              <a:rPr lang="pl-PL" sz="2400" dirty="0" err="1" smtClean="0"/>
              <a:t>CleanAir</a:t>
            </a:r>
            <a:r>
              <a:rPr lang="pl-PL" sz="2400" dirty="0" smtClean="0"/>
              <a:t>” </a:t>
            </a:r>
            <a:r>
              <a:rPr lang="pl-PL" sz="2400" dirty="0" err="1" smtClean="0"/>
              <a:t>project</a:t>
            </a:r>
            <a:endParaRPr lang="pl-PL" sz="2400" dirty="0" smtClean="0"/>
          </a:p>
          <a:p>
            <a:endParaRPr lang="pl-PL" dirty="0"/>
          </a:p>
        </p:txBody>
      </p:sp>
      <p:sp>
        <p:nvSpPr>
          <p:cNvPr id="1028" name="AutoShape 4" descr="Znalezione obrazy dla zapytania poland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0" name="AutoShape 6" descr="Znalezione obrazy dla zapytania poland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2" name="AutoShape 8" descr="Znalezione obrazy dla zapytania poland fla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34" name="Picture 10" descr="Znalezione obrazy dla zapytania poland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428604"/>
            <a:ext cx="1357322" cy="900357"/>
          </a:xfrm>
          <a:prstGeom prst="rect">
            <a:avLst/>
          </a:prstGeom>
          <a:noFill/>
        </p:spPr>
      </p:pic>
      <p:pic>
        <p:nvPicPr>
          <p:cNvPr id="10" name="Picture 10" descr="Znalezione obrazy dla zapytania poland 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357166"/>
            <a:ext cx="1357322" cy="9003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901014" cy="1162050"/>
          </a:xfrm>
        </p:spPr>
        <p:txBody>
          <a:bodyPr>
            <a:normAutofit/>
          </a:bodyPr>
          <a:lstStyle/>
          <a:p>
            <a:pPr algn="ctr"/>
            <a:r>
              <a:rPr lang="pl-PL" sz="4400" b="0" dirty="0" err="1" smtClean="0"/>
              <a:t>Spain</a:t>
            </a:r>
            <a:endParaRPr lang="pl-PL" sz="4400" b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pl-PL" sz="3200" dirty="0" err="1" smtClean="0"/>
              <a:t>Causes</a:t>
            </a:r>
            <a:r>
              <a:rPr lang="pl-PL" sz="32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err="1" smtClean="0"/>
              <a:t>Traffic</a:t>
            </a:r>
            <a:r>
              <a:rPr lang="pl-PL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pl-PL" sz="2400" dirty="0" smtClean="0"/>
              <a:t>Industrial </a:t>
            </a:r>
            <a:r>
              <a:rPr lang="pl-PL" sz="2400" dirty="0" err="1" smtClean="0"/>
              <a:t>gases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3571868" y="1714488"/>
            <a:ext cx="5111750" cy="4697427"/>
          </a:xfrm>
        </p:spPr>
        <p:txBody>
          <a:bodyPr/>
          <a:lstStyle/>
          <a:p>
            <a:pPr>
              <a:buNone/>
            </a:pPr>
            <a:r>
              <a:rPr lang="pl-PL" sz="3200" dirty="0" err="1" smtClean="0"/>
              <a:t>Solutions</a:t>
            </a:r>
            <a:endParaRPr lang="pl-PL" sz="3200" dirty="0" smtClean="0"/>
          </a:p>
          <a:p>
            <a:r>
              <a:rPr lang="pl-PL" sz="2400" dirty="0" smtClean="0"/>
              <a:t> </a:t>
            </a:r>
            <a:r>
              <a:rPr lang="pl-PL" sz="2400" dirty="0" err="1" smtClean="0"/>
              <a:t>I</a:t>
            </a:r>
            <a:r>
              <a:rPr lang="pl-PL" sz="2400" dirty="0" err="1" smtClean="0"/>
              <a:t>mprovements</a:t>
            </a:r>
            <a:r>
              <a:rPr lang="pl-PL" sz="2400" dirty="0" smtClean="0"/>
              <a:t> to </a:t>
            </a:r>
            <a:r>
              <a:rPr lang="pl-PL" sz="2400" dirty="0" err="1" smtClean="0"/>
              <a:t>mobility</a:t>
            </a:r>
            <a:endParaRPr lang="pl-PL" sz="2400" dirty="0" smtClean="0"/>
          </a:p>
          <a:p>
            <a:r>
              <a:rPr lang="pl-PL" sz="2400" dirty="0" err="1" smtClean="0"/>
              <a:t>Environmentals</a:t>
            </a:r>
            <a:r>
              <a:rPr lang="pl-PL" sz="2400" dirty="0" smtClean="0"/>
              <a:t> </a:t>
            </a:r>
            <a:r>
              <a:rPr lang="pl-PL" sz="2400" dirty="0" err="1" smtClean="0"/>
              <a:t>taxes</a:t>
            </a:r>
            <a:endParaRPr lang="pl-PL" sz="2400" dirty="0" smtClean="0"/>
          </a:p>
          <a:p>
            <a:r>
              <a:rPr lang="pl-PL" sz="2400" dirty="0" smtClean="0"/>
              <a:t>Car </a:t>
            </a:r>
            <a:r>
              <a:rPr lang="pl-PL" sz="2400" dirty="0" err="1" smtClean="0"/>
              <a:t>restrictions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large</a:t>
            </a:r>
            <a:r>
              <a:rPr lang="pl-PL" sz="2400" dirty="0" smtClean="0"/>
              <a:t> </a:t>
            </a:r>
            <a:r>
              <a:rPr lang="pl-PL" sz="2400" dirty="0" err="1" smtClean="0"/>
              <a:t>cities</a:t>
            </a:r>
            <a:endParaRPr lang="pl-PL" sz="2400" dirty="0"/>
          </a:p>
        </p:txBody>
      </p:sp>
      <p:pic>
        <p:nvPicPr>
          <p:cNvPr id="2050" name="Picture 2" descr="Znalezione obrazy dla zapytania spain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57166"/>
            <a:ext cx="1357321" cy="928694"/>
          </a:xfrm>
          <a:prstGeom prst="rect">
            <a:avLst/>
          </a:prstGeom>
          <a:noFill/>
        </p:spPr>
      </p:pic>
      <p:pic>
        <p:nvPicPr>
          <p:cNvPr id="6" name="Picture 2" descr="Znalezione obrazy dla zapytania spain fl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28604"/>
            <a:ext cx="1357321" cy="9286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</TotalTime>
  <Words>152</Words>
  <Application>Microsoft Office PowerPoint</Application>
  <PresentationFormat>Pokaz na ekranie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Przepływ</vt:lpstr>
      <vt:lpstr>Smog – Solutions and causes</vt:lpstr>
      <vt:lpstr>Denmark</vt:lpstr>
      <vt:lpstr>Greece</vt:lpstr>
      <vt:lpstr>Italy</vt:lpstr>
      <vt:lpstr>Poland</vt:lpstr>
      <vt:lpstr>Spain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Smog – Solutions and causes</dc:title>
  <dc:creator>Admin</dc:creator>
  <cp:lastModifiedBy>Admin</cp:lastModifiedBy>
  <cp:revision>7</cp:revision>
  <dcterms:created xsi:type="dcterms:W3CDTF">2019-12-05T12:52:24Z</dcterms:created>
  <dcterms:modified xsi:type="dcterms:W3CDTF">2019-12-05T13:50:17Z</dcterms:modified>
</cp:coreProperties>
</file>