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0F569-7C59-41B2-953C-CFA964B95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C3C6D6-C666-444F-B743-DB9FCE099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73B62F-84DC-4EA8-9560-0105CDA6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377016-220D-427D-94EC-C80AD421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0A050D-B1C9-427C-8516-6168A089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23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40A77D-C765-404B-B62C-366F9FA6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C79BA27-7086-47EB-ACE2-A43F11051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444D5C-4DEB-4DAB-B563-E174A4FF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EF9304-D2F5-42B1-B528-1023BE0A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F7271F-3D66-4167-BB0A-B7AC8B9F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44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275CB1C-0F1C-4F34-B5A1-FE9920911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C44F72D-64D2-40C8-B654-AE15F0BDF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EE460D-6FDC-461A-A406-3D9507EC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51F449-C776-499D-8842-4E26A698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F6002B-7A3F-4A56-9226-03D1471D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96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E235D-1F03-4C84-876A-8FE4EF49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6D68AB-2903-4B2F-B5AD-A7199A740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1BC5E7-DB4A-4311-97AE-C87FDFF0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B1B4DF-321F-49C0-81F2-AF729D79A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ABD63C-5861-4B08-8093-765A4DCD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84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92E1A-7F56-4068-9546-3F1B26AC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F491AD-C8FE-450C-8FFF-2D9C5C01E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253E5D-6BB2-4E62-853D-43D4695D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565550-58AC-4431-A093-3BE405CA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99DBB4-B09B-43A4-B8D3-DF0721B2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30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6DEA8-6ED1-49CC-9143-0D706952B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E3FCCD-B735-4437-9655-79DBB8FDE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05517AF-D33E-4A47-8700-146505097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0B2273C-66CA-4D90-A6FC-22DC542B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8A3633-8F36-46A8-8E60-5BC9E1E7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76187A-412B-40F6-B201-9CD12CB3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621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B9E17-0981-4307-9593-024CE2EE6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A22AF3B-026E-44D4-A88F-909DBA31B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7457F82-19D6-4CC8-B210-1FD4BA1DF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34725DC-04A7-4532-8D91-B4B1B318F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21D3098-03A7-4446-9965-6DCEF128A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2E7BE37-B3FF-45DD-84F3-416C4F1E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7E150A3-BAEE-4160-B846-18C8CE01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0FE6EAF-2CFE-4DC4-9158-647FE3FA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01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0EE072-8D90-49D3-8564-A2AC8A48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A70B20D-20D1-4369-B338-7E2173EB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2CE8459-2D2C-43BA-A793-DB895B4B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8B90A0B-B764-4812-B060-0316A3EE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67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BCA4A3B-76FE-464D-B9E6-9F9E0D2CF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C40D133-63EB-4F59-87AB-52B38F66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AF161A-2342-4DAE-89E0-44D7FF84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84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A78A82-4435-4155-AE0C-39F07877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56EE63-DE2C-43BB-B3E4-BFE37ACD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A4440D5-2FDB-434F-966B-47E1FC4DD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BA9C10-88A5-4787-B146-35177A0F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D4E651-7EFF-486A-94FF-48954AC2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ED4A35-E418-46D8-9E62-F46D986B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0ADEFC-DD89-40E2-9EDA-A996D9F4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BDFA53-2750-4B68-AC3B-9B5EDFE40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71DACD-DAC1-40CF-BB90-49021EB2C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41EE18-2000-49D9-AAA6-7E36E783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854EF5-5CF6-4A1F-8599-04AD94DF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186FDF-BAC6-4602-B2D3-FF6B1762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90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CA7358D-5C25-4147-97EE-B9A3078FC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A2AB36-6071-4446-9AB8-BF05A360B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3AD252-04CB-4A21-AE0F-FF96CA903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BEFB-CC92-4258-B994-8FEE2BBDD656}" type="datetimeFigureOut">
              <a:rPr lang="pl-PL" smtClean="0"/>
              <a:t>05.12.2019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BBC262-F20C-4C97-A9B4-C529E6C80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FFF3A5-CD2F-43B0-8786-A2ADDFD0D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C633-2AB2-40F6-8EFC-0DCEB79C4E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74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DC61D74-2BC3-4B66-B7C2-F7D65849B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3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7EDAD6A-9F36-4D58-B004-5B7731FB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SMOG </a:t>
            </a:r>
            <a:br>
              <a:rPr lang="pl-PL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pl-PL" sz="9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</a:t>
            </a:r>
            <a:r>
              <a:rPr lang="pl-PL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9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countries</a:t>
            </a:r>
            <a:endParaRPr lang="pl-PL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41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8FC942-85A5-491A-8DD7-6272B336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09696" y="88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err="1">
                <a:solidFill>
                  <a:srgbClr val="C00000"/>
                </a:solidFill>
              </a:rPr>
              <a:t>Causes</a:t>
            </a:r>
            <a:r>
              <a:rPr lang="pl-PL" sz="4800" b="1" dirty="0">
                <a:solidFill>
                  <a:srgbClr val="C00000"/>
                </a:solidFill>
              </a:rPr>
              <a:t> of SMOG in </a:t>
            </a:r>
            <a:r>
              <a:rPr lang="pl-PL" sz="4800" b="1" dirty="0" err="1">
                <a:solidFill>
                  <a:srgbClr val="C00000"/>
                </a:solidFill>
              </a:rPr>
              <a:t>Denmark</a:t>
            </a:r>
            <a:endParaRPr lang="pl-PL" sz="4800" b="1" dirty="0">
              <a:solidFill>
                <a:srgbClr val="C0000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66F6A6A-D5A0-42F8-A785-DC7E2B41AB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281" y="569455"/>
            <a:ext cx="3649999" cy="2763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22F4F21-55AC-489F-B0E5-060285DC9C46}"/>
              </a:ext>
            </a:extLst>
          </p:cNvPr>
          <p:cNvSpPr txBox="1"/>
          <p:nvPr/>
        </p:nvSpPr>
        <p:spPr>
          <a:xfrm>
            <a:off x="-254862" y="1030057"/>
            <a:ext cx="71072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/>
              <a:t>Smog-forming sources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/>
              <a:t>Geography affect the location and severity of smog.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/>
              <a:t>Temperature and wind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/>
              <a:t>Woodburning stove</a:t>
            </a:r>
          </a:p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ACFF7E0-1E80-4699-9142-1CA681F8C11B}"/>
              </a:ext>
            </a:extLst>
          </p:cNvPr>
          <p:cNvSpPr txBox="1"/>
          <p:nvPr/>
        </p:nvSpPr>
        <p:spPr>
          <a:xfrm>
            <a:off x="3298764" y="3746794"/>
            <a:ext cx="9588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err="1">
                <a:solidFill>
                  <a:srgbClr val="C00000"/>
                </a:solidFill>
              </a:rPr>
              <a:t>What</a:t>
            </a:r>
            <a:r>
              <a:rPr lang="pl-PL" sz="4800" dirty="0">
                <a:solidFill>
                  <a:srgbClr val="C00000"/>
                </a:solidFill>
              </a:rPr>
              <a:t> </a:t>
            </a:r>
            <a:r>
              <a:rPr lang="pl-PL" sz="4800" dirty="0" err="1">
                <a:solidFill>
                  <a:srgbClr val="C00000"/>
                </a:solidFill>
              </a:rPr>
              <a:t>is</a:t>
            </a:r>
            <a:r>
              <a:rPr lang="pl-PL" sz="4800" dirty="0">
                <a:solidFill>
                  <a:srgbClr val="C00000"/>
                </a:solidFill>
              </a:rPr>
              <a:t> </a:t>
            </a:r>
            <a:r>
              <a:rPr lang="pl-PL" sz="4800" dirty="0" err="1">
                <a:solidFill>
                  <a:srgbClr val="C00000"/>
                </a:solidFill>
              </a:rPr>
              <a:t>done</a:t>
            </a:r>
            <a:r>
              <a:rPr lang="pl-PL" sz="4800" dirty="0">
                <a:solidFill>
                  <a:srgbClr val="C00000"/>
                </a:solidFill>
              </a:rPr>
              <a:t> to </a:t>
            </a:r>
            <a:r>
              <a:rPr lang="pl-PL" sz="4800" dirty="0" err="1">
                <a:solidFill>
                  <a:srgbClr val="C00000"/>
                </a:solidFill>
              </a:rPr>
              <a:t>prevent</a:t>
            </a:r>
            <a:r>
              <a:rPr lang="pl-PL" sz="4800" dirty="0">
                <a:solidFill>
                  <a:srgbClr val="C00000"/>
                </a:solidFill>
              </a:rPr>
              <a:t> </a:t>
            </a:r>
            <a:r>
              <a:rPr lang="pl-PL" sz="4800" dirty="0" err="1">
                <a:solidFill>
                  <a:srgbClr val="C00000"/>
                </a:solidFill>
              </a:rPr>
              <a:t>it</a:t>
            </a:r>
            <a:r>
              <a:rPr lang="pl-PL" sz="4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EAC44B4-599B-4478-8D7E-3D52261B05AD}"/>
              </a:ext>
            </a:extLst>
          </p:cNvPr>
          <p:cNvSpPr txBox="1"/>
          <p:nvPr/>
        </p:nvSpPr>
        <p:spPr>
          <a:xfrm>
            <a:off x="3196214" y="4462984"/>
            <a:ext cx="663580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/>
              <a:t>These precautions can help protect you when ozone levels are high: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3200" dirty="0"/>
              <a:t>Limit your outside acivities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3200" dirty="0"/>
              <a:t>Keep your acivities gentler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594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36AFC9-D14F-4912-A3BF-BFA8AD046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27" y="93905"/>
            <a:ext cx="10515600" cy="1325563"/>
          </a:xfrm>
        </p:spPr>
        <p:txBody>
          <a:bodyPr>
            <a:normAutofit/>
          </a:bodyPr>
          <a:lstStyle/>
          <a:p>
            <a:r>
              <a:rPr lang="pl-PL" sz="4800" b="1" dirty="0" err="1">
                <a:solidFill>
                  <a:schemeClr val="accent1">
                    <a:lumMod val="75000"/>
                  </a:schemeClr>
                </a:solidFill>
              </a:rPr>
              <a:t>Causes</a:t>
            </a:r>
            <a:r>
              <a:rPr lang="pl-PL" sz="4800" b="1" dirty="0">
                <a:solidFill>
                  <a:schemeClr val="accent1">
                    <a:lumMod val="75000"/>
                  </a:schemeClr>
                </a:solidFill>
              </a:rPr>
              <a:t> of SMOG in Greece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E0362D2-6501-482E-A25D-491BAF6363AC}"/>
              </a:ext>
            </a:extLst>
          </p:cNvPr>
          <p:cNvSpPr txBox="1"/>
          <p:nvPr/>
        </p:nvSpPr>
        <p:spPr>
          <a:xfrm>
            <a:off x="2509696" y="3812535"/>
            <a:ext cx="7717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err="1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4400" b="1" dirty="0" err="1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4400" b="1" dirty="0" err="1">
                <a:solidFill>
                  <a:schemeClr val="accent1">
                    <a:lumMod val="75000"/>
                  </a:schemeClr>
                </a:solidFill>
              </a:rPr>
              <a:t>done</a:t>
            </a: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pl-PL" sz="4400" b="1" dirty="0" err="1">
                <a:solidFill>
                  <a:schemeClr val="accent1">
                    <a:lumMod val="75000"/>
                  </a:schemeClr>
                </a:solidFill>
              </a:rPr>
              <a:t>prevent</a:t>
            </a: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4400" b="1" dirty="0" err="1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CB91FFB-7DA6-40C7-9298-8A99D298971B}"/>
              </a:ext>
            </a:extLst>
          </p:cNvPr>
          <p:cNvSpPr txBox="1"/>
          <p:nvPr/>
        </p:nvSpPr>
        <p:spPr>
          <a:xfrm>
            <a:off x="953549" y="1377426"/>
            <a:ext cx="5142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 err="1"/>
              <a:t>Traffic</a:t>
            </a:r>
            <a:r>
              <a:rPr lang="pl-PL" sz="3200" dirty="0"/>
              <a:t> jams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dirty="0" err="1"/>
              <a:t>Powerplants</a:t>
            </a:r>
            <a:r>
              <a:rPr lang="pl-PL" sz="3200" dirty="0"/>
              <a:t> </a:t>
            </a:r>
            <a:r>
              <a:rPr lang="pl-PL" sz="3200" dirty="0" err="1"/>
              <a:t>nearby</a:t>
            </a:r>
            <a:endParaRPr lang="pl-PL" sz="32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36878FD-5437-4471-AB33-357DCE0E6AF4}"/>
              </a:ext>
            </a:extLst>
          </p:cNvPr>
          <p:cNvSpPr/>
          <p:nvPr/>
        </p:nvSpPr>
        <p:spPr>
          <a:xfrm>
            <a:off x="3021444" y="4581976"/>
            <a:ext cx="5041766" cy="15183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ctr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Retirement plan for old vehicles</a:t>
            </a:r>
            <a:endParaRPr lang="pl-PL" sz="240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285750" indent="-285750" algn="ctr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Expansion of the subway system.</a:t>
            </a:r>
          </a:p>
          <a:p>
            <a:pPr lvl="0" algn="ctr">
              <a:spcAft>
                <a:spcPts val="1600"/>
              </a:spcAft>
            </a:pPr>
            <a:endParaRPr lang="en-US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B95C275-A779-4D34-85B2-AD06F494D85F}"/>
              </a:ext>
            </a:extLst>
          </p:cNvPr>
          <p:cNvSpPr/>
          <p:nvPr/>
        </p:nvSpPr>
        <p:spPr>
          <a:xfrm>
            <a:off x="2970410" y="5619311"/>
            <a:ext cx="5040162" cy="4810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ctr">
              <a:lnSpc>
                <a:spcPct val="115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Restriction of the free flow of cars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36B608C-00C2-4EA0-9A7D-7AC716732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165" y="387869"/>
            <a:ext cx="4654090" cy="3101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058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5EB15-15CD-433D-9906-622181CA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solidFill>
                  <a:schemeClr val="accent6">
                    <a:lumMod val="75000"/>
                  </a:schemeClr>
                </a:solidFill>
              </a:rPr>
              <a:t>Causes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 of SMOG in </a:t>
            </a:r>
            <a:r>
              <a:rPr lang="pl-PL" b="1" dirty="0" err="1">
                <a:solidFill>
                  <a:schemeClr val="accent6">
                    <a:lumMod val="75000"/>
                  </a:schemeClr>
                </a:solidFill>
              </a:rPr>
              <a:t>Italy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C0ACF46-9CE6-4EED-9A2C-8B24FBC9C7A5}"/>
              </a:ext>
            </a:extLst>
          </p:cNvPr>
          <p:cNvSpPr txBox="1"/>
          <p:nvPr/>
        </p:nvSpPr>
        <p:spPr>
          <a:xfrm>
            <a:off x="469869" y="1346433"/>
            <a:ext cx="61910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The causes are to be found in harmful emissions due to the use of coal as fuel. </a:t>
            </a:r>
            <a:endParaRPr lang="pl-PL" dirty="0"/>
          </a:p>
          <a:p>
            <a:pPr algn="ctr"/>
            <a:r>
              <a:rPr lang="it-IT" dirty="0"/>
              <a:t>Smog is also causes by cars emissions. </a:t>
            </a:r>
            <a:endParaRPr lang="pl-PL" dirty="0"/>
          </a:p>
          <a:p>
            <a:pPr algn="ctr"/>
            <a:r>
              <a:rPr lang="it-IT" dirty="0"/>
              <a:t>Major environment issues currently facing Italy include air pollution from energy and heating, transportation. </a:t>
            </a:r>
            <a:endParaRPr lang="pl-PL" dirty="0"/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1EF4A34-620D-4E6E-8807-55363770F92B}"/>
              </a:ext>
            </a:extLst>
          </p:cNvPr>
          <p:cNvSpPr txBox="1"/>
          <p:nvPr/>
        </p:nvSpPr>
        <p:spPr>
          <a:xfrm>
            <a:off x="3250036" y="3136779"/>
            <a:ext cx="7776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err="1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pl-PL" sz="4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4400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pl-PL" sz="4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4400" dirty="0" err="1">
                <a:solidFill>
                  <a:schemeClr val="accent6">
                    <a:lumMod val="75000"/>
                  </a:schemeClr>
                </a:solidFill>
              </a:rPr>
              <a:t>done</a:t>
            </a:r>
            <a:r>
              <a:rPr lang="pl-PL" sz="4400" dirty="0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pl-PL" sz="4400" dirty="0" err="1">
                <a:solidFill>
                  <a:schemeClr val="accent6">
                    <a:lumMod val="75000"/>
                  </a:schemeClr>
                </a:solidFill>
              </a:rPr>
              <a:t>prevent</a:t>
            </a:r>
            <a:r>
              <a:rPr lang="pl-PL" sz="4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4400" dirty="0" err="1">
                <a:solidFill>
                  <a:schemeClr val="accent6">
                    <a:lumMod val="75000"/>
                  </a:schemeClr>
                </a:solidFill>
              </a:rPr>
              <a:t>it</a:t>
            </a:r>
            <a:r>
              <a:rPr lang="pl-PL" sz="4400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3EB8C67-1B10-4E10-BC9B-5AC989FCBB25}"/>
              </a:ext>
            </a:extLst>
          </p:cNvPr>
          <p:cNvSpPr txBox="1"/>
          <p:nvPr/>
        </p:nvSpPr>
        <p:spPr>
          <a:xfrm>
            <a:off x="2587306" y="4021081"/>
            <a:ext cx="72732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Making public transport more efficient, reliable and faster is a top priority because of the negligent use, and old vehicle usage should be lowered to lessen the very toxic emissions.</a:t>
            </a:r>
            <a:endParaRPr lang="pl-P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More sidewalks should also be integrated in the design of cities to further reduce the usage of vehicles.</a:t>
            </a:r>
            <a:endParaRPr lang="pl-P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/>
              <a:t>Domestic heating is also a problem for its inefficiency in burning fossil fuels, so that is to be looked into.</a:t>
            </a:r>
            <a:endParaRPr lang="pl-PL" dirty="0"/>
          </a:p>
          <a:p>
            <a:pPr algn="ctr"/>
            <a:r>
              <a:rPr lang="it-IT" b="1" dirty="0"/>
              <a:t> </a:t>
            </a:r>
            <a:endParaRPr lang="pl-PL" dirty="0"/>
          </a:p>
          <a:p>
            <a:pPr algn="ctr"/>
            <a:r>
              <a:rPr lang="pl-PL" dirty="0"/>
              <a:t> 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88D2AB6-A211-4A7B-80B6-2E6B6F748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837" y="365125"/>
            <a:ext cx="3926252" cy="26207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2842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DCB482-C07E-48DA-816F-9A2E1C19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06" y="118679"/>
            <a:ext cx="10515600" cy="1325563"/>
          </a:xfrm>
        </p:spPr>
        <p:txBody>
          <a:bodyPr/>
          <a:lstStyle/>
          <a:p>
            <a:r>
              <a:rPr lang="pl-PL" b="1" dirty="0" err="1">
                <a:solidFill>
                  <a:srgbClr val="FF0000"/>
                </a:solidFill>
              </a:rPr>
              <a:t>Causes</a:t>
            </a:r>
            <a:r>
              <a:rPr lang="pl-PL" b="1" dirty="0">
                <a:solidFill>
                  <a:srgbClr val="FF0000"/>
                </a:solidFill>
              </a:rPr>
              <a:t> of SMOG in Poland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4A04D05-45EE-4B5F-80AC-D328DCE6B6A3}"/>
              </a:ext>
            </a:extLst>
          </p:cNvPr>
          <p:cNvSpPr txBox="1"/>
          <p:nvPr/>
        </p:nvSpPr>
        <p:spPr>
          <a:xfrm>
            <a:off x="337896" y="1172283"/>
            <a:ext cx="895105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Heavy </a:t>
            </a:r>
            <a:r>
              <a:rPr lang="pl-PL" sz="2800" dirty="0" err="1"/>
              <a:t>traffic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Too much </a:t>
            </a:r>
            <a:r>
              <a:rPr lang="pl-PL" sz="2800" dirty="0" err="1"/>
              <a:t>sunshine</a:t>
            </a:r>
            <a:endParaRPr lang="pl-PL" sz="28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High </a:t>
            </a:r>
            <a:r>
              <a:rPr lang="pl-PL" sz="2800" dirty="0" err="1"/>
              <a:t>or</a:t>
            </a:r>
            <a:r>
              <a:rPr lang="pl-PL" sz="2800" dirty="0"/>
              <a:t> </a:t>
            </a:r>
            <a:r>
              <a:rPr lang="pl-PL" sz="2800" dirty="0" err="1"/>
              <a:t>low</a:t>
            </a:r>
            <a:r>
              <a:rPr lang="pl-PL" sz="2800" dirty="0"/>
              <a:t> </a:t>
            </a:r>
            <a:r>
              <a:rPr lang="pl-PL" sz="2800" dirty="0" err="1"/>
              <a:t>temperatures</a:t>
            </a:r>
            <a:endParaRPr lang="pl-PL" sz="28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pl-PL" sz="2800" dirty="0" err="1"/>
              <a:t>Factories</a:t>
            </a:r>
            <a:endParaRPr lang="pl-PL" sz="28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Consumer products.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 Waste </a:t>
            </a:r>
            <a:r>
              <a:rPr lang="pl-PL" sz="2800" dirty="0" err="1"/>
              <a:t>incineration</a:t>
            </a:r>
            <a:r>
              <a:rPr lang="pl-PL" sz="28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Heating </a:t>
            </a:r>
            <a:r>
              <a:rPr lang="pl-PL" sz="2800" dirty="0" err="1"/>
              <a:t>houses</a:t>
            </a:r>
            <a:r>
              <a:rPr lang="pl-PL" sz="2800" dirty="0"/>
              <a:t> </a:t>
            </a:r>
            <a:endParaRPr lang="en-US" sz="2800" dirty="0"/>
          </a:p>
          <a:p>
            <a:pPr lvl="0">
              <a:defRPr/>
            </a:pPr>
            <a:endParaRPr lang="en-US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628A5AB-53BD-4D4D-ADB2-3EA22BF01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44" y="413628"/>
            <a:ext cx="4042313" cy="25247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6895B1F-A090-4923-BF76-06AF670D21F1}"/>
              </a:ext>
            </a:extLst>
          </p:cNvPr>
          <p:cNvSpPr txBox="1"/>
          <p:nvPr/>
        </p:nvSpPr>
        <p:spPr>
          <a:xfrm>
            <a:off x="4731288" y="3254901"/>
            <a:ext cx="65694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err="1">
                <a:solidFill>
                  <a:srgbClr val="FF0000"/>
                </a:solidFill>
              </a:rPr>
              <a:t>What</a:t>
            </a:r>
            <a:r>
              <a:rPr lang="pl-PL" sz="4400" b="1" dirty="0">
                <a:solidFill>
                  <a:srgbClr val="FF0000"/>
                </a:solidFill>
              </a:rPr>
              <a:t> </a:t>
            </a:r>
            <a:r>
              <a:rPr lang="pl-PL" sz="4400" b="1" dirty="0" err="1">
                <a:solidFill>
                  <a:srgbClr val="FF0000"/>
                </a:solidFill>
              </a:rPr>
              <a:t>is</a:t>
            </a:r>
            <a:r>
              <a:rPr lang="pl-PL" sz="4400" b="1" dirty="0">
                <a:solidFill>
                  <a:srgbClr val="FF0000"/>
                </a:solidFill>
              </a:rPr>
              <a:t> </a:t>
            </a:r>
            <a:r>
              <a:rPr lang="pl-PL" sz="4400" b="1" dirty="0" err="1">
                <a:solidFill>
                  <a:srgbClr val="FF0000"/>
                </a:solidFill>
              </a:rPr>
              <a:t>done</a:t>
            </a:r>
            <a:r>
              <a:rPr lang="pl-PL" sz="4400" b="1" dirty="0">
                <a:solidFill>
                  <a:srgbClr val="FF0000"/>
                </a:solidFill>
              </a:rPr>
              <a:t> to </a:t>
            </a:r>
            <a:r>
              <a:rPr lang="pl-PL" sz="4400" b="1" dirty="0" err="1">
                <a:solidFill>
                  <a:srgbClr val="FF0000"/>
                </a:solidFill>
              </a:rPr>
              <a:t>prevent</a:t>
            </a:r>
            <a:r>
              <a:rPr lang="pl-PL" sz="4400" b="1" dirty="0">
                <a:solidFill>
                  <a:srgbClr val="FF0000"/>
                </a:solidFill>
              </a:rPr>
              <a:t> </a:t>
            </a:r>
            <a:r>
              <a:rPr lang="pl-PL" sz="4400" b="1" dirty="0" err="1">
                <a:solidFill>
                  <a:srgbClr val="FF0000"/>
                </a:solidFill>
              </a:rPr>
              <a:t>it</a:t>
            </a:r>
            <a:r>
              <a:rPr lang="pl-PL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C7E784E-8AA7-4609-A662-2ACAD58B8DC6}"/>
              </a:ext>
            </a:extLst>
          </p:cNvPr>
          <p:cNvSpPr txBox="1"/>
          <p:nvPr/>
        </p:nvSpPr>
        <p:spPr>
          <a:xfrm>
            <a:off x="3000390" y="4952190"/>
            <a:ext cx="919161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pl-PL" dirty="0"/>
              <a:t>January 2017, the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government</a:t>
            </a:r>
            <a:r>
              <a:rPr lang="pl-PL" dirty="0"/>
              <a:t> </a:t>
            </a:r>
            <a:r>
              <a:rPr lang="pl-PL" dirty="0" err="1"/>
              <a:t>starting</a:t>
            </a:r>
            <a:r>
              <a:rPr lang="pl-PL" dirty="0"/>
              <a:t> a 15-point </a:t>
            </a:r>
            <a:r>
              <a:rPr lang="pl-PL" dirty="0" err="1"/>
              <a:t>anti</a:t>
            </a:r>
            <a:r>
              <a:rPr lang="pl-PL" dirty="0"/>
              <a:t>-smog program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 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Cracow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prevents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smog?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Krakow - strict rules regarding smoking in stoves. High subsidies to replace stoves.</a:t>
            </a:r>
            <a:endParaRPr lang="pl-PL" dirty="0"/>
          </a:p>
          <a:p>
            <a:pPr algn="ctr">
              <a:lnSpc>
                <a:spcPct val="90000"/>
              </a:lnSpc>
            </a:pPr>
            <a:endParaRPr lang="pl-PL" dirty="0"/>
          </a:p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E284EC0-7A7E-4F88-815A-9C86F787E30A}"/>
              </a:ext>
            </a:extLst>
          </p:cNvPr>
          <p:cNvSpPr txBox="1"/>
          <p:nvPr/>
        </p:nvSpPr>
        <p:spPr>
          <a:xfrm>
            <a:off x="4895309" y="4153819"/>
            <a:ext cx="5399555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big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problem of smog in Poland?  </a:t>
            </a:r>
          </a:p>
          <a:p>
            <a:pPr algn="ctr">
              <a:lnSpc>
                <a:spcPct val="90000"/>
              </a:lnSpc>
            </a:pPr>
            <a:r>
              <a:rPr lang="pl-PL" dirty="0"/>
              <a:t>Poland </a:t>
            </a:r>
            <a:r>
              <a:rPr lang="pl-PL" dirty="0" err="1"/>
              <a:t>among</a:t>
            </a:r>
            <a:r>
              <a:rPr lang="pl-PL" dirty="0"/>
              <a:t> the most </a:t>
            </a:r>
            <a:r>
              <a:rPr lang="pl-PL" dirty="0" err="1"/>
              <a:t>polluted</a:t>
            </a:r>
            <a:r>
              <a:rPr lang="pl-PL" dirty="0"/>
              <a:t> </a:t>
            </a:r>
            <a:r>
              <a:rPr lang="pl-PL" dirty="0" err="1"/>
              <a:t>countries</a:t>
            </a:r>
            <a:r>
              <a:rPr lang="pl-PL" dirty="0"/>
              <a:t> in the EU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744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4A7C1B-E9E4-4E9B-BEC2-ACE69193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51" y="255966"/>
            <a:ext cx="10515600" cy="1325563"/>
          </a:xfrm>
        </p:spPr>
        <p:txBody>
          <a:bodyPr/>
          <a:lstStyle/>
          <a:p>
            <a:r>
              <a:rPr lang="pl-PL" b="1" dirty="0" err="1">
                <a:solidFill>
                  <a:srgbClr val="FABE00"/>
                </a:solidFill>
              </a:rPr>
              <a:t>Causes</a:t>
            </a:r>
            <a:r>
              <a:rPr lang="pl-PL" b="1" dirty="0">
                <a:solidFill>
                  <a:srgbClr val="FABE00"/>
                </a:solidFill>
              </a:rPr>
              <a:t> of SMOG in </a:t>
            </a:r>
            <a:r>
              <a:rPr lang="pl-PL" b="1" dirty="0" err="1">
                <a:solidFill>
                  <a:srgbClr val="FABE00"/>
                </a:solidFill>
              </a:rPr>
              <a:t>Spain</a:t>
            </a:r>
            <a:endParaRPr lang="pl-PL" b="1" dirty="0">
              <a:solidFill>
                <a:srgbClr val="FABE0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E57E482-5B8F-42DF-96D0-4A224EFC7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122" y="255966"/>
            <a:ext cx="4412474" cy="3309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3892985-3D16-4D69-B02A-CBDEF49EF1C2}"/>
              </a:ext>
            </a:extLst>
          </p:cNvPr>
          <p:cNvSpPr txBox="1"/>
          <p:nvPr/>
        </p:nvSpPr>
        <p:spPr>
          <a:xfrm>
            <a:off x="418751" y="1313082"/>
            <a:ext cx="64365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 err="1"/>
              <a:t>industrial</a:t>
            </a:r>
            <a:r>
              <a:rPr lang="pl-PL" sz="2400" dirty="0"/>
              <a:t> </a:t>
            </a:r>
            <a:r>
              <a:rPr lang="pl-PL" sz="2400" dirty="0" err="1"/>
              <a:t>gases</a:t>
            </a:r>
            <a:r>
              <a:rPr lang="pl-PL" sz="2400" dirty="0"/>
              <a:t> </a:t>
            </a:r>
            <a:r>
              <a:rPr lang="pl-PL" sz="2400" dirty="0" err="1"/>
              <a:t>that</a:t>
            </a:r>
            <a:r>
              <a:rPr lang="pl-PL" sz="2400" dirty="0"/>
              <a:t> </a:t>
            </a:r>
            <a:r>
              <a:rPr lang="pl-PL" sz="2400" dirty="0" err="1"/>
              <a:t>have</a:t>
            </a:r>
            <a:r>
              <a:rPr lang="pl-PL" sz="2400" dirty="0"/>
              <a:t> </a:t>
            </a:r>
            <a:r>
              <a:rPr lang="pl-PL" sz="2400" dirty="0" err="1"/>
              <a:t>got</a:t>
            </a:r>
            <a:r>
              <a:rPr lang="pl-PL" sz="2400" dirty="0"/>
              <a:t> </a:t>
            </a:r>
            <a:r>
              <a:rPr lang="pl-PL" sz="2400" dirty="0" err="1"/>
              <a:t>greenhouse</a:t>
            </a:r>
            <a:r>
              <a:rPr lang="pl-PL" sz="2400" dirty="0"/>
              <a:t> </a:t>
            </a:r>
            <a:r>
              <a:rPr lang="pl-PL" sz="2400" dirty="0" err="1"/>
              <a:t>effect</a:t>
            </a:r>
            <a:endParaRPr lang="pl-PL" sz="2400" dirty="0"/>
          </a:p>
          <a:p>
            <a:pPr algn="ctr"/>
            <a:r>
              <a:rPr lang="pl-PL" sz="2400" dirty="0"/>
              <a:t> </a:t>
            </a:r>
            <a:r>
              <a:rPr lang="pl-PL" sz="2400" dirty="0" err="1"/>
              <a:t>getting</a:t>
            </a:r>
            <a:r>
              <a:rPr lang="pl-PL" sz="2400" dirty="0"/>
              <a:t> </a:t>
            </a:r>
            <a:r>
              <a:rPr lang="pl-PL" sz="2400" dirty="0" err="1"/>
              <a:t>accumulated</a:t>
            </a:r>
            <a:r>
              <a:rPr lang="pl-PL" sz="2400" dirty="0"/>
              <a:t> in </a:t>
            </a:r>
            <a:r>
              <a:rPr lang="pl-PL" sz="2400" dirty="0" err="1"/>
              <a:t>our</a:t>
            </a:r>
            <a:r>
              <a:rPr lang="pl-PL" sz="2400" dirty="0"/>
              <a:t> </a:t>
            </a:r>
            <a:r>
              <a:rPr lang="pl-PL" sz="2400" dirty="0" err="1"/>
              <a:t>atmosphere</a:t>
            </a:r>
            <a:r>
              <a:rPr lang="pl-PL" sz="2400" dirty="0"/>
              <a:t>.</a:t>
            </a:r>
          </a:p>
          <a:p>
            <a:pPr algn="ctr"/>
            <a:r>
              <a:rPr lang="pl-PL" sz="2400" dirty="0"/>
              <a:t>Not </a:t>
            </a:r>
            <a:r>
              <a:rPr lang="pl-PL" sz="2400" dirty="0" err="1"/>
              <a:t>using</a:t>
            </a:r>
            <a:r>
              <a:rPr lang="pl-PL" sz="2400" dirty="0"/>
              <a:t> </a:t>
            </a:r>
            <a:r>
              <a:rPr lang="pl-PL" sz="2400" dirty="0" err="1"/>
              <a:t>renewable</a:t>
            </a:r>
            <a:r>
              <a:rPr lang="pl-PL" sz="2400" dirty="0"/>
              <a:t> </a:t>
            </a:r>
            <a:r>
              <a:rPr lang="pl-PL" sz="2400" dirty="0" err="1"/>
              <a:t>energy</a:t>
            </a:r>
            <a:endParaRPr lang="pl-PL" sz="2400" dirty="0"/>
          </a:p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03B3768-07C2-4BB0-BAF2-2F21C6B15F1E}"/>
              </a:ext>
            </a:extLst>
          </p:cNvPr>
          <p:cNvSpPr txBox="1"/>
          <p:nvPr/>
        </p:nvSpPr>
        <p:spPr>
          <a:xfrm>
            <a:off x="454404" y="3565321"/>
            <a:ext cx="8632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err="1">
                <a:solidFill>
                  <a:srgbClr val="FABE00"/>
                </a:solidFill>
              </a:rPr>
              <a:t>What</a:t>
            </a:r>
            <a:r>
              <a:rPr lang="pl-PL" sz="4400" b="1" dirty="0">
                <a:solidFill>
                  <a:srgbClr val="FABE00"/>
                </a:solidFill>
              </a:rPr>
              <a:t> </a:t>
            </a:r>
            <a:r>
              <a:rPr lang="pl-PL" sz="4400" b="1" dirty="0" err="1">
                <a:solidFill>
                  <a:srgbClr val="FABE00"/>
                </a:solidFill>
              </a:rPr>
              <a:t>is</a:t>
            </a:r>
            <a:r>
              <a:rPr lang="pl-PL" sz="4400" b="1" dirty="0">
                <a:solidFill>
                  <a:srgbClr val="FABE00"/>
                </a:solidFill>
              </a:rPr>
              <a:t> </a:t>
            </a:r>
            <a:r>
              <a:rPr lang="pl-PL" sz="4400" b="1" dirty="0" err="1">
                <a:solidFill>
                  <a:srgbClr val="FABE00"/>
                </a:solidFill>
              </a:rPr>
              <a:t>done</a:t>
            </a:r>
            <a:r>
              <a:rPr lang="pl-PL" sz="4400" b="1" dirty="0">
                <a:solidFill>
                  <a:srgbClr val="FABE00"/>
                </a:solidFill>
              </a:rPr>
              <a:t> to </a:t>
            </a:r>
            <a:r>
              <a:rPr lang="pl-PL" sz="4400" b="1" dirty="0" err="1">
                <a:solidFill>
                  <a:srgbClr val="FABE00"/>
                </a:solidFill>
              </a:rPr>
              <a:t>prevent</a:t>
            </a:r>
            <a:r>
              <a:rPr lang="pl-PL" sz="4400" b="1" dirty="0">
                <a:solidFill>
                  <a:srgbClr val="FABE00"/>
                </a:solidFill>
              </a:rPr>
              <a:t> </a:t>
            </a:r>
            <a:r>
              <a:rPr lang="pl-PL" sz="4400" b="1" dirty="0" err="1">
                <a:solidFill>
                  <a:srgbClr val="FABE00"/>
                </a:solidFill>
              </a:rPr>
              <a:t>it</a:t>
            </a:r>
            <a:r>
              <a:rPr lang="pl-PL" sz="4400" b="1" dirty="0">
                <a:solidFill>
                  <a:srgbClr val="FABE00"/>
                </a:solidFill>
              </a:rPr>
              <a:t>?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07D4740-8DA2-44C6-A98F-0224B481735C}"/>
              </a:ext>
            </a:extLst>
          </p:cNvPr>
          <p:cNvSpPr txBox="1"/>
          <p:nvPr/>
        </p:nvSpPr>
        <p:spPr>
          <a:xfrm>
            <a:off x="861270" y="4460862"/>
            <a:ext cx="9630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err="1"/>
              <a:t>Changing</a:t>
            </a:r>
            <a:r>
              <a:rPr lang="pl-PL" sz="2000" dirty="0"/>
              <a:t> the </a:t>
            </a:r>
            <a:r>
              <a:rPr lang="pl-PL" sz="2000" dirty="0" err="1"/>
              <a:t>laws</a:t>
            </a:r>
            <a:r>
              <a:rPr lang="pl-PL" sz="2000" dirty="0"/>
              <a:t> </a:t>
            </a:r>
            <a:r>
              <a:rPr lang="pl-PL" sz="2000" dirty="0" err="1"/>
              <a:t>trying</a:t>
            </a:r>
            <a:r>
              <a:rPr lang="pl-PL" sz="2000" dirty="0"/>
              <a:t> to stop the SMOG </a:t>
            </a:r>
            <a:r>
              <a:rPr lang="pl-PL" sz="2000" dirty="0" err="1"/>
              <a:t>radiation</a:t>
            </a:r>
            <a:r>
              <a:rPr lang="pl-PL" sz="2000" dirty="0"/>
              <a:t> and </a:t>
            </a:r>
            <a:r>
              <a:rPr lang="pl-PL" sz="2000" dirty="0" err="1"/>
              <a:t>creation</a:t>
            </a:r>
            <a:r>
              <a:rPr lang="pl-PL" sz="2000" dirty="0"/>
              <a:t> in big </a:t>
            </a:r>
            <a:r>
              <a:rPr lang="pl-PL" sz="2000" dirty="0" err="1"/>
              <a:t>cities</a:t>
            </a:r>
            <a:r>
              <a:rPr lang="pl-PL" sz="2000" dirty="0"/>
              <a:t>.</a:t>
            </a:r>
          </a:p>
          <a:p>
            <a:pPr algn="ctr"/>
            <a:r>
              <a:rPr lang="pl-PL" sz="2000" dirty="0"/>
              <a:t>It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banned</a:t>
            </a:r>
            <a:r>
              <a:rPr lang="pl-PL" sz="2000" dirty="0"/>
              <a:t> to </a:t>
            </a:r>
            <a:r>
              <a:rPr lang="pl-PL" sz="2000" dirty="0" err="1"/>
              <a:t>drive</a:t>
            </a:r>
            <a:r>
              <a:rPr lang="pl-PL" sz="2000" dirty="0"/>
              <a:t> </a:t>
            </a:r>
            <a:r>
              <a:rPr lang="pl-PL" sz="2000" dirty="0" err="1"/>
              <a:t>any</a:t>
            </a:r>
            <a:r>
              <a:rPr lang="pl-PL" sz="2000" dirty="0"/>
              <a:t> </a:t>
            </a:r>
            <a:r>
              <a:rPr lang="pl-PL" sz="2000" dirty="0" err="1"/>
              <a:t>gas</a:t>
            </a:r>
            <a:r>
              <a:rPr lang="pl-PL" sz="2000" dirty="0"/>
              <a:t> </a:t>
            </a:r>
            <a:r>
              <a:rPr lang="pl-PL" sz="2000" dirty="0" err="1"/>
              <a:t>vehicle</a:t>
            </a:r>
            <a:r>
              <a:rPr lang="pl-PL" sz="2000" dirty="0"/>
              <a:t> in the </a:t>
            </a:r>
            <a:r>
              <a:rPr lang="pl-PL" sz="2000" dirty="0" err="1"/>
              <a:t>centre</a:t>
            </a:r>
            <a:r>
              <a:rPr lang="pl-PL" sz="2000" dirty="0"/>
              <a:t> of the big </a:t>
            </a:r>
            <a:r>
              <a:rPr lang="pl-PL" sz="2000" dirty="0" err="1"/>
              <a:t>cities</a:t>
            </a:r>
            <a:r>
              <a:rPr lang="pl-PL" sz="2000" dirty="0"/>
              <a:t>, </a:t>
            </a:r>
            <a:r>
              <a:rPr lang="pl-PL" sz="2000" dirty="0" err="1"/>
              <a:t>forcing</a:t>
            </a:r>
            <a:r>
              <a:rPr lang="pl-PL" sz="2000" dirty="0"/>
              <a:t> </a:t>
            </a:r>
            <a:r>
              <a:rPr lang="pl-PL" sz="2000" dirty="0" err="1"/>
              <a:t>people</a:t>
            </a:r>
            <a:r>
              <a:rPr lang="pl-PL" sz="2000" dirty="0"/>
              <a:t> to go </a:t>
            </a:r>
            <a:r>
              <a:rPr lang="pl-PL" sz="2000" dirty="0" err="1"/>
              <a:t>walking</a:t>
            </a:r>
            <a:r>
              <a:rPr lang="pl-PL" sz="2000" dirty="0"/>
              <a:t>, on </a:t>
            </a:r>
            <a:r>
              <a:rPr lang="pl-PL" sz="2000" dirty="0" err="1"/>
              <a:t>bicycle</a:t>
            </a:r>
            <a:r>
              <a:rPr lang="pl-PL" sz="2000" dirty="0"/>
              <a:t>, by </a:t>
            </a:r>
            <a:r>
              <a:rPr lang="pl-PL" sz="2000" dirty="0" err="1"/>
              <a:t>bus</a:t>
            </a:r>
            <a:r>
              <a:rPr lang="pl-PL" sz="2000" dirty="0"/>
              <a:t> </a:t>
            </a:r>
            <a:r>
              <a:rPr lang="pl-PL" sz="2000" dirty="0" err="1"/>
              <a:t>or</a:t>
            </a:r>
            <a:r>
              <a:rPr lang="pl-PL" sz="2000" dirty="0"/>
              <a:t> on </a:t>
            </a:r>
            <a:r>
              <a:rPr lang="pl-PL" sz="2000" dirty="0" err="1"/>
              <a:t>new</a:t>
            </a:r>
            <a:r>
              <a:rPr lang="pl-PL" sz="2000" dirty="0"/>
              <a:t> </a:t>
            </a:r>
            <a:r>
              <a:rPr lang="pl-PL" sz="2000" dirty="0" err="1"/>
              <a:t>electric</a:t>
            </a:r>
            <a:r>
              <a:rPr lang="pl-PL" sz="2000" dirty="0"/>
              <a:t> </a:t>
            </a:r>
            <a:r>
              <a:rPr lang="pl-PL" sz="2000" dirty="0" err="1"/>
              <a:t>vehicles</a:t>
            </a:r>
            <a:r>
              <a:rPr lang="pl-PL" sz="2000" dirty="0"/>
              <a:t> for </a:t>
            </a:r>
            <a:r>
              <a:rPr lang="pl-PL" sz="2000" dirty="0" err="1"/>
              <a:t>going</a:t>
            </a:r>
            <a:r>
              <a:rPr lang="pl-PL" sz="2000" dirty="0"/>
              <a:t> in the </a:t>
            </a:r>
            <a:r>
              <a:rPr lang="pl-PL" sz="2000" dirty="0" err="1"/>
              <a:t>city</a:t>
            </a:r>
            <a:r>
              <a:rPr lang="pl-PL" sz="2000" dirty="0"/>
              <a:t>.</a:t>
            </a:r>
          </a:p>
          <a:p>
            <a:pPr algn="ctr"/>
            <a:r>
              <a:rPr lang="pl-PL" sz="2000" dirty="0" err="1"/>
              <a:t>There</a:t>
            </a:r>
            <a:r>
              <a:rPr lang="pl-PL" sz="2000" dirty="0"/>
              <a:t> </a:t>
            </a:r>
            <a:r>
              <a:rPr lang="pl-PL" sz="2000" dirty="0" err="1"/>
              <a:t>are</a:t>
            </a:r>
            <a:r>
              <a:rPr lang="pl-PL" sz="2000" dirty="0"/>
              <a:t>  </a:t>
            </a:r>
            <a:r>
              <a:rPr lang="pl-PL" sz="2000" dirty="0" err="1"/>
              <a:t>green</a:t>
            </a:r>
            <a:r>
              <a:rPr lang="pl-PL" sz="2000" dirty="0"/>
              <a:t> </a:t>
            </a:r>
            <a:r>
              <a:rPr lang="pl-PL" sz="2000" dirty="0" err="1"/>
              <a:t>points</a:t>
            </a:r>
            <a:r>
              <a:rPr lang="pl-PL" sz="2000" dirty="0"/>
              <a:t> </a:t>
            </a:r>
            <a:r>
              <a:rPr lang="pl-PL" sz="2000" dirty="0" err="1"/>
              <a:t>where</a:t>
            </a:r>
            <a:r>
              <a:rPr lang="pl-PL" sz="2000" dirty="0"/>
              <a:t> </a:t>
            </a:r>
            <a:r>
              <a:rPr lang="pl-PL" sz="2000" dirty="0" err="1"/>
              <a:t>people</a:t>
            </a:r>
            <a:r>
              <a:rPr lang="pl-PL" sz="2000" dirty="0"/>
              <a:t> with </a:t>
            </a:r>
            <a:r>
              <a:rPr lang="pl-PL" sz="2000" dirty="0" err="1"/>
              <a:t>electric</a:t>
            </a:r>
            <a:r>
              <a:rPr lang="pl-PL" sz="2000" dirty="0"/>
              <a:t> </a:t>
            </a:r>
            <a:r>
              <a:rPr lang="pl-PL" sz="2000" dirty="0" err="1"/>
              <a:t>vehicles</a:t>
            </a:r>
            <a:r>
              <a:rPr lang="pl-PL" sz="2000" dirty="0"/>
              <a:t> </a:t>
            </a:r>
            <a:r>
              <a:rPr lang="pl-PL" sz="2000" dirty="0" err="1"/>
              <a:t>can</a:t>
            </a:r>
            <a:r>
              <a:rPr lang="pl-PL" sz="2000" dirty="0"/>
              <a:t> </a:t>
            </a:r>
            <a:r>
              <a:rPr lang="pl-PL" sz="2000" dirty="0" err="1"/>
              <a:t>connect</a:t>
            </a:r>
            <a:r>
              <a:rPr lang="pl-PL" sz="2000" dirty="0"/>
              <a:t> </a:t>
            </a:r>
            <a:r>
              <a:rPr lang="pl-PL" sz="2000" dirty="0" err="1"/>
              <a:t>them</a:t>
            </a:r>
            <a:r>
              <a:rPr lang="pl-PL" sz="2000" dirty="0"/>
              <a:t> to </a:t>
            </a:r>
            <a:r>
              <a:rPr lang="pl-PL" sz="2000" dirty="0" err="1"/>
              <a:t>an</a:t>
            </a:r>
            <a:r>
              <a:rPr lang="pl-PL" sz="2000" dirty="0"/>
              <a:t> </a:t>
            </a:r>
            <a:r>
              <a:rPr lang="pl-PL" sz="2000" dirty="0" err="1"/>
              <a:t>energy</a:t>
            </a:r>
            <a:r>
              <a:rPr lang="pl-PL" sz="2000" dirty="0"/>
              <a:t> </a:t>
            </a:r>
            <a:r>
              <a:rPr lang="pl-PL" sz="2000" dirty="0" err="1"/>
              <a:t>source</a:t>
            </a:r>
            <a:r>
              <a:rPr lang="pl-PL" sz="2000" dirty="0"/>
              <a:t> to </a:t>
            </a:r>
            <a:r>
              <a:rPr lang="pl-PL" sz="2000" dirty="0" err="1"/>
              <a:t>recharge</a:t>
            </a:r>
            <a:r>
              <a:rPr lang="pl-PL" sz="2000" dirty="0"/>
              <a:t> </a:t>
            </a:r>
            <a:r>
              <a:rPr lang="pl-PL" sz="2000" dirty="0" err="1"/>
              <a:t>it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374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TM03457464[[fn=Dywidenda]]</Template>
  <TotalTime>44</TotalTime>
  <Words>361</Words>
  <Application>Microsoft Office PowerPoint</Application>
  <PresentationFormat>Panoramiczny</PresentationFormat>
  <Paragraphs>53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Oswald</vt:lpstr>
      <vt:lpstr>Wingdings</vt:lpstr>
      <vt:lpstr>Motyw pakietu Office</vt:lpstr>
      <vt:lpstr>SMOG  in different countries</vt:lpstr>
      <vt:lpstr>Causes of SMOG in Denmark</vt:lpstr>
      <vt:lpstr>Causes of SMOG in Greece</vt:lpstr>
      <vt:lpstr>Causes of SMOG in Italy</vt:lpstr>
      <vt:lpstr>Causes of SMOG in Poland</vt:lpstr>
      <vt:lpstr>Causes of SMOG in Spain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6</cp:revision>
  <dcterms:created xsi:type="dcterms:W3CDTF">2019-12-05T12:54:57Z</dcterms:created>
  <dcterms:modified xsi:type="dcterms:W3CDTF">2019-12-05T13:39:16Z</dcterms:modified>
</cp:coreProperties>
</file>