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56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A76140-A82E-48EA-8A94-DABDCB565F5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3E814ACA-5A95-4790-BB5C-A784FEABD132}">
      <dgm:prSet/>
      <dgm:spPr/>
      <dgm:t>
        <a:bodyPr/>
        <a:lstStyle/>
        <a:p>
          <a:r>
            <a:rPr lang="pl-PL" dirty="0">
              <a:latin typeface="AnuDaw" panose="00000400000000000000" pitchFamily="2" charset="0"/>
            </a:rPr>
            <a:t>-</a:t>
          </a:r>
          <a:r>
            <a:rPr lang="pl-PL" dirty="0" err="1">
              <a:latin typeface="AnuDaw" panose="00000400000000000000" pitchFamily="2" charset="0"/>
            </a:rPr>
            <a:t>psychologist</a:t>
          </a:r>
          <a:endParaRPr lang="en-US" dirty="0">
            <a:latin typeface="AnuDaw" panose="00000400000000000000" pitchFamily="2" charset="0"/>
          </a:endParaRPr>
        </a:p>
      </dgm:t>
    </dgm:pt>
    <dgm:pt modelId="{1EF39438-3BBC-4E3F-8D4B-BC455EFA9D79}" type="parTrans" cxnId="{BF2467E5-5656-4F78-A850-BE525BD76EDE}">
      <dgm:prSet/>
      <dgm:spPr/>
      <dgm:t>
        <a:bodyPr/>
        <a:lstStyle/>
        <a:p>
          <a:endParaRPr lang="en-US"/>
        </a:p>
      </dgm:t>
    </dgm:pt>
    <dgm:pt modelId="{43AFA538-AB8E-49A1-848F-35A97481315C}" type="sibTrans" cxnId="{BF2467E5-5656-4F78-A850-BE525BD76EDE}">
      <dgm:prSet/>
      <dgm:spPr/>
      <dgm:t>
        <a:bodyPr/>
        <a:lstStyle/>
        <a:p>
          <a:endParaRPr lang="en-US"/>
        </a:p>
      </dgm:t>
    </dgm:pt>
    <dgm:pt modelId="{2E136833-C11C-4494-9EB5-60C133EE96A9}">
      <dgm:prSet/>
      <dgm:spPr/>
      <dgm:t>
        <a:bodyPr/>
        <a:lstStyle/>
        <a:p>
          <a:r>
            <a:rPr lang="pl-PL" dirty="0">
              <a:latin typeface="AnuDaw" panose="00000400000000000000" pitchFamily="2" charset="0"/>
            </a:rPr>
            <a:t>-</a:t>
          </a:r>
          <a:r>
            <a:rPr lang="pl-PL" dirty="0" err="1">
              <a:latin typeface="AnuDaw" panose="00000400000000000000" pitchFamily="2" charset="0"/>
            </a:rPr>
            <a:t>pedagogue</a:t>
          </a:r>
          <a:endParaRPr lang="en-US" dirty="0">
            <a:latin typeface="AnuDaw" panose="00000400000000000000" pitchFamily="2" charset="0"/>
          </a:endParaRPr>
        </a:p>
      </dgm:t>
    </dgm:pt>
    <dgm:pt modelId="{ECBEA510-DA35-4AFE-8E0A-76CE68B1504D}" type="parTrans" cxnId="{AB81B197-3CBF-419E-B9CB-70ABC0B774FA}">
      <dgm:prSet/>
      <dgm:spPr/>
      <dgm:t>
        <a:bodyPr/>
        <a:lstStyle/>
        <a:p>
          <a:endParaRPr lang="en-US"/>
        </a:p>
      </dgm:t>
    </dgm:pt>
    <dgm:pt modelId="{13E2920F-A91D-4C69-99FF-C95D73196136}" type="sibTrans" cxnId="{AB81B197-3CBF-419E-B9CB-70ABC0B774FA}">
      <dgm:prSet/>
      <dgm:spPr/>
      <dgm:t>
        <a:bodyPr/>
        <a:lstStyle/>
        <a:p>
          <a:endParaRPr lang="en-US"/>
        </a:p>
      </dgm:t>
    </dgm:pt>
    <dgm:pt modelId="{F0D46C41-56EC-4B49-A764-F42D3D1099D8}">
      <dgm:prSet/>
      <dgm:spPr/>
      <dgm:t>
        <a:bodyPr/>
        <a:lstStyle/>
        <a:p>
          <a:r>
            <a:rPr lang="pl-PL" dirty="0">
              <a:latin typeface="AnuDaw" panose="00000400000000000000" pitchFamily="2" charset="0"/>
            </a:rPr>
            <a:t>-</a:t>
          </a:r>
          <a:r>
            <a:rPr lang="pl-PL" dirty="0" err="1">
              <a:latin typeface="AnuDaw" panose="00000400000000000000" pitchFamily="2" charset="0"/>
            </a:rPr>
            <a:t>nurse</a:t>
          </a:r>
          <a:endParaRPr lang="en-US" dirty="0">
            <a:latin typeface="AnuDaw" panose="00000400000000000000" pitchFamily="2" charset="0"/>
          </a:endParaRPr>
        </a:p>
      </dgm:t>
    </dgm:pt>
    <dgm:pt modelId="{05E8DD91-6BE9-4ABF-96FE-0AD89412219D}" type="parTrans" cxnId="{66348706-8643-4DB8-89CF-916A741A1AAE}">
      <dgm:prSet/>
      <dgm:spPr/>
      <dgm:t>
        <a:bodyPr/>
        <a:lstStyle/>
        <a:p>
          <a:endParaRPr lang="en-US"/>
        </a:p>
      </dgm:t>
    </dgm:pt>
    <dgm:pt modelId="{49FB125A-F964-4295-B199-75BE14B46C8A}" type="sibTrans" cxnId="{66348706-8643-4DB8-89CF-916A741A1AAE}">
      <dgm:prSet/>
      <dgm:spPr/>
      <dgm:t>
        <a:bodyPr/>
        <a:lstStyle/>
        <a:p>
          <a:endParaRPr lang="en-US"/>
        </a:p>
      </dgm:t>
    </dgm:pt>
    <dgm:pt modelId="{2AF1DC1D-14A8-43B4-ABE6-AD90E4DC4C60}">
      <dgm:prSet/>
      <dgm:spPr/>
      <dgm:t>
        <a:bodyPr/>
        <a:lstStyle/>
        <a:p>
          <a:r>
            <a:rPr lang="pl-PL" dirty="0">
              <a:latin typeface="AnuDaw" panose="00000400000000000000" pitchFamily="2" charset="0"/>
            </a:rPr>
            <a:t>-form </a:t>
          </a:r>
          <a:r>
            <a:rPr lang="pl-PL" dirty="0" err="1">
              <a:latin typeface="AnuDaw" panose="00000400000000000000" pitchFamily="2" charset="0"/>
            </a:rPr>
            <a:t>teacher</a:t>
          </a:r>
          <a:endParaRPr lang="en-US" dirty="0">
            <a:latin typeface="AnuDaw" panose="00000400000000000000" pitchFamily="2" charset="0"/>
          </a:endParaRPr>
        </a:p>
      </dgm:t>
    </dgm:pt>
    <dgm:pt modelId="{50339892-6238-42E5-9696-3C6067024671}" type="parTrans" cxnId="{59317B43-F541-4964-A890-88DCD9E13F49}">
      <dgm:prSet/>
      <dgm:spPr/>
      <dgm:t>
        <a:bodyPr/>
        <a:lstStyle/>
        <a:p>
          <a:endParaRPr lang="en-US"/>
        </a:p>
      </dgm:t>
    </dgm:pt>
    <dgm:pt modelId="{F50BC79C-C1D0-4CE0-9B94-A5209AD57DE2}" type="sibTrans" cxnId="{59317B43-F541-4964-A890-88DCD9E13F49}">
      <dgm:prSet/>
      <dgm:spPr/>
      <dgm:t>
        <a:bodyPr/>
        <a:lstStyle/>
        <a:p>
          <a:endParaRPr lang="en-US"/>
        </a:p>
      </dgm:t>
    </dgm:pt>
    <dgm:pt modelId="{DC1810A6-6FB8-4FA9-9851-AB64386A1F54}" type="pres">
      <dgm:prSet presAssocID="{9AA76140-A82E-48EA-8A94-DABDCB565F51}" presName="root" presStyleCnt="0">
        <dgm:presLayoutVars>
          <dgm:dir/>
          <dgm:resizeHandles val="exact"/>
        </dgm:presLayoutVars>
      </dgm:prSet>
      <dgm:spPr/>
    </dgm:pt>
    <dgm:pt modelId="{1472C072-7379-483F-A09D-F13FD2DAC6E7}" type="pres">
      <dgm:prSet presAssocID="{3E814ACA-5A95-4790-BB5C-A784FEABD132}" presName="compNode" presStyleCnt="0"/>
      <dgm:spPr/>
    </dgm:pt>
    <dgm:pt modelId="{355412F7-2F51-4816-AB85-E26861B59CF2}" type="pres">
      <dgm:prSet presAssocID="{3E814ACA-5A95-4790-BB5C-A784FEABD132}" presName="bgRect" presStyleLbl="bgShp" presStyleIdx="0" presStyleCnt="4"/>
      <dgm:spPr/>
    </dgm:pt>
    <dgm:pt modelId="{1166A9CB-13BF-41EB-8895-E97231879533}" type="pres">
      <dgm:prSet presAssocID="{3E814ACA-5A95-4790-BB5C-A784FEABD13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D4ED2CFE-9881-49AB-86F9-95D207D1CBD6}" type="pres">
      <dgm:prSet presAssocID="{3E814ACA-5A95-4790-BB5C-A784FEABD132}" presName="spaceRect" presStyleCnt="0"/>
      <dgm:spPr/>
    </dgm:pt>
    <dgm:pt modelId="{E589C4A4-391A-408A-B41D-3C265408C97E}" type="pres">
      <dgm:prSet presAssocID="{3E814ACA-5A95-4790-BB5C-A784FEABD132}" presName="parTx" presStyleLbl="revTx" presStyleIdx="0" presStyleCnt="4">
        <dgm:presLayoutVars>
          <dgm:chMax val="0"/>
          <dgm:chPref val="0"/>
        </dgm:presLayoutVars>
      </dgm:prSet>
      <dgm:spPr/>
    </dgm:pt>
    <dgm:pt modelId="{E773461B-FC00-4442-97D4-8C282CC7B475}" type="pres">
      <dgm:prSet presAssocID="{43AFA538-AB8E-49A1-848F-35A97481315C}" presName="sibTrans" presStyleCnt="0"/>
      <dgm:spPr/>
    </dgm:pt>
    <dgm:pt modelId="{97DB5181-2B11-4972-AE88-AD32FAA5FAFA}" type="pres">
      <dgm:prSet presAssocID="{2E136833-C11C-4494-9EB5-60C133EE96A9}" presName="compNode" presStyleCnt="0"/>
      <dgm:spPr/>
    </dgm:pt>
    <dgm:pt modelId="{6F0B825D-5C5B-403E-89C9-8D6F001B5FD2}" type="pres">
      <dgm:prSet presAssocID="{2E136833-C11C-4494-9EB5-60C133EE96A9}" presName="bgRect" presStyleLbl="bgShp" presStyleIdx="1" presStyleCnt="4"/>
      <dgm:spPr/>
    </dgm:pt>
    <dgm:pt modelId="{8DE48C39-FDBC-4490-B89F-BAA1EE2C8257}" type="pres">
      <dgm:prSet presAssocID="{2E136833-C11C-4494-9EB5-60C133EE96A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apisy (od prawej do lewej)"/>
        </a:ext>
      </dgm:extLst>
    </dgm:pt>
    <dgm:pt modelId="{E15AF926-E0A2-4725-897C-F77C2743D7DD}" type="pres">
      <dgm:prSet presAssocID="{2E136833-C11C-4494-9EB5-60C133EE96A9}" presName="spaceRect" presStyleCnt="0"/>
      <dgm:spPr/>
    </dgm:pt>
    <dgm:pt modelId="{B43EEC72-CC2B-4E4C-9B30-8DE2A055A84A}" type="pres">
      <dgm:prSet presAssocID="{2E136833-C11C-4494-9EB5-60C133EE96A9}" presName="parTx" presStyleLbl="revTx" presStyleIdx="1" presStyleCnt="4">
        <dgm:presLayoutVars>
          <dgm:chMax val="0"/>
          <dgm:chPref val="0"/>
        </dgm:presLayoutVars>
      </dgm:prSet>
      <dgm:spPr/>
    </dgm:pt>
    <dgm:pt modelId="{59A0C201-A1B7-443E-9E8F-CC97E5B618FB}" type="pres">
      <dgm:prSet presAssocID="{13E2920F-A91D-4C69-99FF-C95D73196136}" presName="sibTrans" presStyleCnt="0"/>
      <dgm:spPr/>
    </dgm:pt>
    <dgm:pt modelId="{AA3186BB-F72F-4A6E-AD62-642C0E3C0A26}" type="pres">
      <dgm:prSet presAssocID="{F0D46C41-56EC-4B49-A764-F42D3D1099D8}" presName="compNode" presStyleCnt="0"/>
      <dgm:spPr/>
    </dgm:pt>
    <dgm:pt modelId="{16161303-AAFB-4FE4-B4BE-AE3AD58E4651}" type="pres">
      <dgm:prSet presAssocID="{F0D46C41-56EC-4B49-A764-F42D3D1099D8}" presName="bgRect" presStyleLbl="bgShp" presStyleIdx="2" presStyleCnt="4"/>
      <dgm:spPr/>
    </dgm:pt>
    <dgm:pt modelId="{86425584-D3AB-4533-BE56-3782897681D7}" type="pres">
      <dgm:prSet presAssocID="{F0D46C41-56EC-4B49-A764-F42D3D1099D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EA582464-BDEB-4E97-8BE2-774013DC1000}" type="pres">
      <dgm:prSet presAssocID="{F0D46C41-56EC-4B49-A764-F42D3D1099D8}" presName="spaceRect" presStyleCnt="0"/>
      <dgm:spPr/>
    </dgm:pt>
    <dgm:pt modelId="{34CB9427-1C29-4303-AD80-853792E3C02E}" type="pres">
      <dgm:prSet presAssocID="{F0D46C41-56EC-4B49-A764-F42D3D1099D8}" presName="parTx" presStyleLbl="revTx" presStyleIdx="2" presStyleCnt="4">
        <dgm:presLayoutVars>
          <dgm:chMax val="0"/>
          <dgm:chPref val="0"/>
        </dgm:presLayoutVars>
      </dgm:prSet>
      <dgm:spPr/>
    </dgm:pt>
    <dgm:pt modelId="{2FD4A424-D5BB-4A72-8DF8-2CD6D6DBC56E}" type="pres">
      <dgm:prSet presAssocID="{49FB125A-F964-4295-B199-75BE14B46C8A}" presName="sibTrans" presStyleCnt="0"/>
      <dgm:spPr/>
    </dgm:pt>
    <dgm:pt modelId="{F03A7D49-CCBF-41E9-A151-7BF41881DE09}" type="pres">
      <dgm:prSet presAssocID="{2AF1DC1D-14A8-43B4-ABE6-AD90E4DC4C60}" presName="compNode" presStyleCnt="0"/>
      <dgm:spPr/>
    </dgm:pt>
    <dgm:pt modelId="{95478E6C-30A2-4341-A98C-035D4F3674AA}" type="pres">
      <dgm:prSet presAssocID="{2AF1DC1D-14A8-43B4-ABE6-AD90E4DC4C60}" presName="bgRect" presStyleLbl="bgShp" presStyleIdx="3" presStyleCnt="4"/>
      <dgm:spPr/>
    </dgm:pt>
    <dgm:pt modelId="{EFE51C87-F728-42C8-84B7-F702D1D96669}" type="pres">
      <dgm:prSet presAssocID="{2AF1DC1D-14A8-43B4-ABE6-AD90E4DC4C6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43047E8C-0BE6-4E9C-9C63-C714B0909120}" type="pres">
      <dgm:prSet presAssocID="{2AF1DC1D-14A8-43B4-ABE6-AD90E4DC4C60}" presName="spaceRect" presStyleCnt="0"/>
      <dgm:spPr/>
    </dgm:pt>
    <dgm:pt modelId="{2F90DE7E-49A8-46EE-ABB3-C5E733658155}" type="pres">
      <dgm:prSet presAssocID="{2AF1DC1D-14A8-43B4-ABE6-AD90E4DC4C6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66348706-8643-4DB8-89CF-916A741A1AAE}" srcId="{9AA76140-A82E-48EA-8A94-DABDCB565F51}" destId="{F0D46C41-56EC-4B49-A764-F42D3D1099D8}" srcOrd="2" destOrd="0" parTransId="{05E8DD91-6BE9-4ABF-96FE-0AD89412219D}" sibTransId="{49FB125A-F964-4295-B199-75BE14B46C8A}"/>
    <dgm:cxn modelId="{59317B43-F541-4964-A890-88DCD9E13F49}" srcId="{9AA76140-A82E-48EA-8A94-DABDCB565F51}" destId="{2AF1DC1D-14A8-43B4-ABE6-AD90E4DC4C60}" srcOrd="3" destOrd="0" parTransId="{50339892-6238-42E5-9696-3C6067024671}" sibTransId="{F50BC79C-C1D0-4CE0-9B94-A5209AD57DE2}"/>
    <dgm:cxn modelId="{1AD67B5A-4B77-41FC-A0E2-84AA5598EE6A}" type="presOf" srcId="{9AA76140-A82E-48EA-8A94-DABDCB565F51}" destId="{DC1810A6-6FB8-4FA9-9851-AB64386A1F54}" srcOrd="0" destOrd="0" presId="urn:microsoft.com/office/officeart/2018/2/layout/IconVerticalSolidList"/>
    <dgm:cxn modelId="{D9C7CD71-1B3E-4F8E-9C58-9F2A1A779B2C}" type="presOf" srcId="{F0D46C41-56EC-4B49-A764-F42D3D1099D8}" destId="{34CB9427-1C29-4303-AD80-853792E3C02E}" srcOrd="0" destOrd="0" presId="urn:microsoft.com/office/officeart/2018/2/layout/IconVerticalSolidList"/>
    <dgm:cxn modelId="{AB81B197-3CBF-419E-B9CB-70ABC0B774FA}" srcId="{9AA76140-A82E-48EA-8A94-DABDCB565F51}" destId="{2E136833-C11C-4494-9EB5-60C133EE96A9}" srcOrd="1" destOrd="0" parTransId="{ECBEA510-DA35-4AFE-8E0A-76CE68B1504D}" sibTransId="{13E2920F-A91D-4C69-99FF-C95D73196136}"/>
    <dgm:cxn modelId="{78349B98-5A54-40B5-A3B8-73428444C701}" type="presOf" srcId="{2AF1DC1D-14A8-43B4-ABE6-AD90E4DC4C60}" destId="{2F90DE7E-49A8-46EE-ABB3-C5E733658155}" srcOrd="0" destOrd="0" presId="urn:microsoft.com/office/officeart/2018/2/layout/IconVerticalSolidList"/>
    <dgm:cxn modelId="{F9C511B7-8F39-4D27-962E-94CE1847201A}" type="presOf" srcId="{3E814ACA-5A95-4790-BB5C-A784FEABD132}" destId="{E589C4A4-391A-408A-B41D-3C265408C97E}" srcOrd="0" destOrd="0" presId="urn:microsoft.com/office/officeart/2018/2/layout/IconVerticalSolidList"/>
    <dgm:cxn modelId="{BF2467E5-5656-4F78-A850-BE525BD76EDE}" srcId="{9AA76140-A82E-48EA-8A94-DABDCB565F51}" destId="{3E814ACA-5A95-4790-BB5C-A784FEABD132}" srcOrd="0" destOrd="0" parTransId="{1EF39438-3BBC-4E3F-8D4B-BC455EFA9D79}" sibTransId="{43AFA538-AB8E-49A1-848F-35A97481315C}"/>
    <dgm:cxn modelId="{4EAF18EC-09F6-4F75-96F2-A74495F6B291}" type="presOf" srcId="{2E136833-C11C-4494-9EB5-60C133EE96A9}" destId="{B43EEC72-CC2B-4E4C-9B30-8DE2A055A84A}" srcOrd="0" destOrd="0" presId="urn:microsoft.com/office/officeart/2018/2/layout/IconVerticalSolidList"/>
    <dgm:cxn modelId="{9C3F0793-DB34-481B-A655-F613A01E6EDA}" type="presParOf" srcId="{DC1810A6-6FB8-4FA9-9851-AB64386A1F54}" destId="{1472C072-7379-483F-A09D-F13FD2DAC6E7}" srcOrd="0" destOrd="0" presId="urn:microsoft.com/office/officeart/2018/2/layout/IconVerticalSolidList"/>
    <dgm:cxn modelId="{F0DE4921-6AA1-4739-8C07-F581D934B672}" type="presParOf" srcId="{1472C072-7379-483F-A09D-F13FD2DAC6E7}" destId="{355412F7-2F51-4816-AB85-E26861B59CF2}" srcOrd="0" destOrd="0" presId="urn:microsoft.com/office/officeart/2018/2/layout/IconVerticalSolidList"/>
    <dgm:cxn modelId="{05204684-0906-45B7-8570-82FCE430E272}" type="presParOf" srcId="{1472C072-7379-483F-A09D-F13FD2DAC6E7}" destId="{1166A9CB-13BF-41EB-8895-E97231879533}" srcOrd="1" destOrd="0" presId="urn:microsoft.com/office/officeart/2018/2/layout/IconVerticalSolidList"/>
    <dgm:cxn modelId="{13FB6EF4-FE39-424D-B6D6-DD67BD0D54A3}" type="presParOf" srcId="{1472C072-7379-483F-A09D-F13FD2DAC6E7}" destId="{D4ED2CFE-9881-49AB-86F9-95D207D1CBD6}" srcOrd="2" destOrd="0" presId="urn:microsoft.com/office/officeart/2018/2/layout/IconVerticalSolidList"/>
    <dgm:cxn modelId="{98E4EF91-5D4E-4A46-A41A-4B0A5CB15938}" type="presParOf" srcId="{1472C072-7379-483F-A09D-F13FD2DAC6E7}" destId="{E589C4A4-391A-408A-B41D-3C265408C97E}" srcOrd="3" destOrd="0" presId="urn:microsoft.com/office/officeart/2018/2/layout/IconVerticalSolidList"/>
    <dgm:cxn modelId="{1DA05943-7F29-4F2F-B817-8A62B8640EDD}" type="presParOf" srcId="{DC1810A6-6FB8-4FA9-9851-AB64386A1F54}" destId="{E773461B-FC00-4442-97D4-8C282CC7B475}" srcOrd="1" destOrd="0" presId="urn:microsoft.com/office/officeart/2018/2/layout/IconVerticalSolidList"/>
    <dgm:cxn modelId="{F444A88E-2A16-4DD3-8EE0-45481C3ABF87}" type="presParOf" srcId="{DC1810A6-6FB8-4FA9-9851-AB64386A1F54}" destId="{97DB5181-2B11-4972-AE88-AD32FAA5FAFA}" srcOrd="2" destOrd="0" presId="urn:microsoft.com/office/officeart/2018/2/layout/IconVerticalSolidList"/>
    <dgm:cxn modelId="{1DAF0B13-BC59-49FA-BCCD-0A5699758484}" type="presParOf" srcId="{97DB5181-2B11-4972-AE88-AD32FAA5FAFA}" destId="{6F0B825D-5C5B-403E-89C9-8D6F001B5FD2}" srcOrd="0" destOrd="0" presId="urn:microsoft.com/office/officeart/2018/2/layout/IconVerticalSolidList"/>
    <dgm:cxn modelId="{907C79B3-1023-48DE-805B-134DFF706C67}" type="presParOf" srcId="{97DB5181-2B11-4972-AE88-AD32FAA5FAFA}" destId="{8DE48C39-FDBC-4490-B89F-BAA1EE2C8257}" srcOrd="1" destOrd="0" presId="urn:microsoft.com/office/officeart/2018/2/layout/IconVerticalSolidList"/>
    <dgm:cxn modelId="{990F632C-29A1-4469-8278-D524D4ED87CD}" type="presParOf" srcId="{97DB5181-2B11-4972-AE88-AD32FAA5FAFA}" destId="{E15AF926-E0A2-4725-897C-F77C2743D7DD}" srcOrd="2" destOrd="0" presId="urn:microsoft.com/office/officeart/2018/2/layout/IconVerticalSolidList"/>
    <dgm:cxn modelId="{20F23E53-648B-494D-837F-ABDB01202E10}" type="presParOf" srcId="{97DB5181-2B11-4972-AE88-AD32FAA5FAFA}" destId="{B43EEC72-CC2B-4E4C-9B30-8DE2A055A84A}" srcOrd="3" destOrd="0" presId="urn:microsoft.com/office/officeart/2018/2/layout/IconVerticalSolidList"/>
    <dgm:cxn modelId="{DE9C1792-951F-41DD-9F81-043E607D4651}" type="presParOf" srcId="{DC1810A6-6FB8-4FA9-9851-AB64386A1F54}" destId="{59A0C201-A1B7-443E-9E8F-CC97E5B618FB}" srcOrd="3" destOrd="0" presId="urn:microsoft.com/office/officeart/2018/2/layout/IconVerticalSolidList"/>
    <dgm:cxn modelId="{F8125551-9A8E-4693-ACDE-EB2FDFC541F9}" type="presParOf" srcId="{DC1810A6-6FB8-4FA9-9851-AB64386A1F54}" destId="{AA3186BB-F72F-4A6E-AD62-642C0E3C0A26}" srcOrd="4" destOrd="0" presId="urn:microsoft.com/office/officeart/2018/2/layout/IconVerticalSolidList"/>
    <dgm:cxn modelId="{52CC3EB5-460D-48B8-A200-AE4394B8F383}" type="presParOf" srcId="{AA3186BB-F72F-4A6E-AD62-642C0E3C0A26}" destId="{16161303-AAFB-4FE4-B4BE-AE3AD58E4651}" srcOrd="0" destOrd="0" presId="urn:microsoft.com/office/officeart/2018/2/layout/IconVerticalSolidList"/>
    <dgm:cxn modelId="{F1B2C571-500D-49C4-B890-954922133ED9}" type="presParOf" srcId="{AA3186BB-F72F-4A6E-AD62-642C0E3C0A26}" destId="{86425584-D3AB-4533-BE56-3782897681D7}" srcOrd="1" destOrd="0" presId="urn:microsoft.com/office/officeart/2018/2/layout/IconVerticalSolidList"/>
    <dgm:cxn modelId="{45B50830-5683-43A1-B10F-8D709751CD42}" type="presParOf" srcId="{AA3186BB-F72F-4A6E-AD62-642C0E3C0A26}" destId="{EA582464-BDEB-4E97-8BE2-774013DC1000}" srcOrd="2" destOrd="0" presId="urn:microsoft.com/office/officeart/2018/2/layout/IconVerticalSolidList"/>
    <dgm:cxn modelId="{EEFD8539-E29C-464F-BCAC-877013E1146E}" type="presParOf" srcId="{AA3186BB-F72F-4A6E-AD62-642C0E3C0A26}" destId="{34CB9427-1C29-4303-AD80-853792E3C02E}" srcOrd="3" destOrd="0" presId="urn:microsoft.com/office/officeart/2018/2/layout/IconVerticalSolidList"/>
    <dgm:cxn modelId="{848542EB-EA6D-4138-BFF7-7B08B992DDB6}" type="presParOf" srcId="{DC1810A6-6FB8-4FA9-9851-AB64386A1F54}" destId="{2FD4A424-D5BB-4A72-8DF8-2CD6D6DBC56E}" srcOrd="5" destOrd="0" presId="urn:microsoft.com/office/officeart/2018/2/layout/IconVerticalSolidList"/>
    <dgm:cxn modelId="{CA0DBDF7-F537-46A2-9C09-1EDB42BAB561}" type="presParOf" srcId="{DC1810A6-6FB8-4FA9-9851-AB64386A1F54}" destId="{F03A7D49-CCBF-41E9-A151-7BF41881DE09}" srcOrd="6" destOrd="0" presId="urn:microsoft.com/office/officeart/2018/2/layout/IconVerticalSolidList"/>
    <dgm:cxn modelId="{9D0DA1C0-9CBA-4F70-8EE6-92137A805531}" type="presParOf" srcId="{F03A7D49-CCBF-41E9-A151-7BF41881DE09}" destId="{95478E6C-30A2-4341-A98C-035D4F3674AA}" srcOrd="0" destOrd="0" presId="urn:microsoft.com/office/officeart/2018/2/layout/IconVerticalSolidList"/>
    <dgm:cxn modelId="{E643D745-F946-4ED2-9D5B-AB7D06229C50}" type="presParOf" srcId="{F03A7D49-CCBF-41E9-A151-7BF41881DE09}" destId="{EFE51C87-F728-42C8-84B7-F702D1D96669}" srcOrd="1" destOrd="0" presId="urn:microsoft.com/office/officeart/2018/2/layout/IconVerticalSolidList"/>
    <dgm:cxn modelId="{44F24B59-D956-4F01-8B14-194D9FBAD344}" type="presParOf" srcId="{F03A7D49-CCBF-41E9-A151-7BF41881DE09}" destId="{43047E8C-0BE6-4E9C-9C63-C714B0909120}" srcOrd="2" destOrd="0" presId="urn:microsoft.com/office/officeart/2018/2/layout/IconVerticalSolidList"/>
    <dgm:cxn modelId="{77FB4F88-0AA0-40D7-A079-A37F1ABA3688}" type="presParOf" srcId="{F03A7D49-CCBF-41E9-A151-7BF41881DE09}" destId="{2F90DE7E-49A8-46EE-ABB3-C5E73365815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A3983E-ABF5-4C99-A297-463E9B6148E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A29D08D-A009-48C7-AF22-AE756C03877E}">
      <dgm:prSet/>
      <dgm:spPr/>
      <dgm:t>
        <a:bodyPr/>
        <a:lstStyle/>
        <a:p>
          <a:r>
            <a:rPr lang="pl-PL" dirty="0">
              <a:latin typeface="AnuDaw" panose="00000400000000000000" pitchFamily="2" charset="0"/>
            </a:rPr>
            <a:t>- </a:t>
          </a:r>
          <a:r>
            <a:rPr lang="pl-PL" dirty="0" err="1">
              <a:latin typeface="AnuDaw" panose="00000400000000000000" pitchFamily="2" charset="0"/>
            </a:rPr>
            <a:t>Specialist</a:t>
          </a:r>
          <a:r>
            <a:rPr lang="pl-PL" dirty="0">
              <a:latin typeface="AnuDaw" panose="00000400000000000000" pitchFamily="2" charset="0"/>
            </a:rPr>
            <a:t> </a:t>
          </a:r>
          <a:r>
            <a:rPr lang="pl-PL" dirty="0" err="1">
              <a:latin typeface="AnuDaw" panose="00000400000000000000" pitchFamily="2" charset="0"/>
            </a:rPr>
            <a:t>Psychological</a:t>
          </a:r>
          <a:r>
            <a:rPr lang="pl-PL" dirty="0">
              <a:latin typeface="AnuDaw" panose="00000400000000000000" pitchFamily="2" charset="0"/>
            </a:rPr>
            <a:t> and </a:t>
          </a:r>
          <a:r>
            <a:rPr lang="pl-PL" dirty="0" err="1">
              <a:latin typeface="AnuDaw" panose="00000400000000000000" pitchFamily="2" charset="0"/>
            </a:rPr>
            <a:t>Pedagogical</a:t>
          </a:r>
          <a:r>
            <a:rPr lang="pl-PL" dirty="0">
              <a:latin typeface="AnuDaw" panose="00000400000000000000" pitchFamily="2" charset="0"/>
            </a:rPr>
            <a:t> </a:t>
          </a:r>
          <a:r>
            <a:rPr lang="pl-PL" dirty="0" err="1">
              <a:latin typeface="AnuDaw" panose="00000400000000000000" pitchFamily="2" charset="0"/>
            </a:rPr>
            <a:t>Clinic</a:t>
          </a:r>
          <a:endParaRPr lang="en-US" dirty="0">
            <a:latin typeface="AnuDaw" panose="00000400000000000000" pitchFamily="2" charset="0"/>
          </a:endParaRPr>
        </a:p>
      </dgm:t>
    </dgm:pt>
    <dgm:pt modelId="{34F80BDF-3512-4C61-8105-029BD0805D7E}" type="parTrans" cxnId="{64D5AF2F-F8AF-471D-9CE1-8FF57AEC3639}">
      <dgm:prSet/>
      <dgm:spPr/>
      <dgm:t>
        <a:bodyPr/>
        <a:lstStyle/>
        <a:p>
          <a:endParaRPr lang="en-US">
            <a:latin typeface="AnuDaw" panose="00000400000000000000" pitchFamily="2" charset="0"/>
          </a:endParaRPr>
        </a:p>
      </dgm:t>
    </dgm:pt>
    <dgm:pt modelId="{5AC01EB6-5E52-4780-80E8-1C8EE33B93BB}" type="sibTrans" cxnId="{64D5AF2F-F8AF-471D-9CE1-8FF57AEC3639}">
      <dgm:prSet/>
      <dgm:spPr/>
      <dgm:t>
        <a:bodyPr/>
        <a:lstStyle/>
        <a:p>
          <a:endParaRPr lang="en-US">
            <a:latin typeface="AnuDaw" panose="00000400000000000000" pitchFamily="2" charset="0"/>
          </a:endParaRPr>
        </a:p>
      </dgm:t>
    </dgm:pt>
    <dgm:pt modelId="{F4714BB9-164A-4382-91F0-D2B21D576B00}">
      <dgm:prSet/>
      <dgm:spPr/>
      <dgm:t>
        <a:bodyPr/>
        <a:lstStyle/>
        <a:p>
          <a:r>
            <a:rPr lang="pl-PL">
              <a:latin typeface="AnuDaw" panose="00000400000000000000" pitchFamily="2" charset="0"/>
            </a:rPr>
            <a:t>-Municipal Social Welfare Centre</a:t>
          </a:r>
          <a:endParaRPr lang="en-US">
            <a:latin typeface="AnuDaw" panose="00000400000000000000" pitchFamily="2" charset="0"/>
          </a:endParaRPr>
        </a:p>
      </dgm:t>
    </dgm:pt>
    <dgm:pt modelId="{2ED61287-45A4-4089-ADD7-1AAFDF7F0BA0}" type="parTrans" cxnId="{917B3205-8CA9-4124-B252-6B7A78DB1986}">
      <dgm:prSet/>
      <dgm:spPr/>
      <dgm:t>
        <a:bodyPr/>
        <a:lstStyle/>
        <a:p>
          <a:endParaRPr lang="en-US">
            <a:latin typeface="AnuDaw" panose="00000400000000000000" pitchFamily="2" charset="0"/>
          </a:endParaRPr>
        </a:p>
      </dgm:t>
    </dgm:pt>
    <dgm:pt modelId="{F87D0A67-F1C4-4E71-9AEA-96F6723BC939}" type="sibTrans" cxnId="{917B3205-8CA9-4124-B252-6B7A78DB1986}">
      <dgm:prSet/>
      <dgm:spPr/>
      <dgm:t>
        <a:bodyPr/>
        <a:lstStyle/>
        <a:p>
          <a:endParaRPr lang="en-US">
            <a:latin typeface="AnuDaw" panose="00000400000000000000" pitchFamily="2" charset="0"/>
          </a:endParaRPr>
        </a:p>
      </dgm:t>
    </dgm:pt>
    <dgm:pt modelId="{2E87510B-E356-41EA-8A0D-9E8648A03390}">
      <dgm:prSet/>
      <dgm:spPr/>
      <dgm:t>
        <a:bodyPr/>
        <a:lstStyle/>
        <a:p>
          <a:r>
            <a:rPr lang="pl-PL">
              <a:latin typeface="AnuDaw" panose="00000400000000000000" pitchFamily="2" charset="0"/>
            </a:rPr>
            <a:t>- County Family Support Centre</a:t>
          </a:r>
          <a:endParaRPr lang="en-US">
            <a:latin typeface="AnuDaw" panose="00000400000000000000" pitchFamily="2" charset="0"/>
          </a:endParaRPr>
        </a:p>
      </dgm:t>
    </dgm:pt>
    <dgm:pt modelId="{8A4AEAC6-3415-4A11-BB22-7F66269839C6}" type="parTrans" cxnId="{3FFC9E42-C1AE-41C9-B94D-0C6E70CE3102}">
      <dgm:prSet/>
      <dgm:spPr/>
      <dgm:t>
        <a:bodyPr/>
        <a:lstStyle/>
        <a:p>
          <a:endParaRPr lang="en-US">
            <a:latin typeface="AnuDaw" panose="00000400000000000000" pitchFamily="2" charset="0"/>
          </a:endParaRPr>
        </a:p>
      </dgm:t>
    </dgm:pt>
    <dgm:pt modelId="{DF1E648E-EFAC-4E1A-AFA3-5725AFA86230}" type="sibTrans" cxnId="{3FFC9E42-C1AE-41C9-B94D-0C6E70CE3102}">
      <dgm:prSet/>
      <dgm:spPr/>
      <dgm:t>
        <a:bodyPr/>
        <a:lstStyle/>
        <a:p>
          <a:endParaRPr lang="en-US">
            <a:latin typeface="AnuDaw" panose="00000400000000000000" pitchFamily="2" charset="0"/>
          </a:endParaRPr>
        </a:p>
      </dgm:t>
    </dgm:pt>
    <dgm:pt modelId="{206C4905-6639-4BD8-BF50-DB77845562E1}">
      <dgm:prSet/>
      <dgm:spPr/>
      <dgm:t>
        <a:bodyPr/>
        <a:lstStyle/>
        <a:p>
          <a:r>
            <a:rPr lang="pl-PL">
              <a:latin typeface="AnuDaw" panose="00000400000000000000" pitchFamily="2" charset="0"/>
            </a:rPr>
            <a:t>- Family Court</a:t>
          </a:r>
          <a:endParaRPr lang="en-US">
            <a:latin typeface="AnuDaw" panose="00000400000000000000" pitchFamily="2" charset="0"/>
          </a:endParaRPr>
        </a:p>
      </dgm:t>
    </dgm:pt>
    <dgm:pt modelId="{3F868C55-5DD9-4F4E-B9A8-1F6729751291}" type="parTrans" cxnId="{E45A08EB-9E05-4540-938E-9BF3B998E1C4}">
      <dgm:prSet/>
      <dgm:spPr/>
      <dgm:t>
        <a:bodyPr/>
        <a:lstStyle/>
        <a:p>
          <a:endParaRPr lang="en-US">
            <a:latin typeface="AnuDaw" panose="00000400000000000000" pitchFamily="2" charset="0"/>
          </a:endParaRPr>
        </a:p>
      </dgm:t>
    </dgm:pt>
    <dgm:pt modelId="{530F73D5-5D48-471E-93D7-5BD3910DB6F6}" type="sibTrans" cxnId="{E45A08EB-9E05-4540-938E-9BF3B998E1C4}">
      <dgm:prSet/>
      <dgm:spPr/>
      <dgm:t>
        <a:bodyPr/>
        <a:lstStyle/>
        <a:p>
          <a:endParaRPr lang="en-US">
            <a:latin typeface="AnuDaw" panose="00000400000000000000" pitchFamily="2" charset="0"/>
          </a:endParaRPr>
        </a:p>
      </dgm:t>
    </dgm:pt>
    <dgm:pt modelId="{7446C91E-C756-46DE-867B-DF1B52FBAE5B}">
      <dgm:prSet/>
      <dgm:spPr/>
      <dgm:t>
        <a:bodyPr/>
        <a:lstStyle/>
        <a:p>
          <a:r>
            <a:rPr lang="pl-PL">
              <a:latin typeface="AnuDaw" panose="00000400000000000000" pitchFamily="2" charset="0"/>
            </a:rPr>
            <a:t>- Municipal Guard and County Police Headquarters</a:t>
          </a:r>
          <a:endParaRPr lang="en-US">
            <a:latin typeface="AnuDaw" panose="00000400000000000000" pitchFamily="2" charset="0"/>
          </a:endParaRPr>
        </a:p>
      </dgm:t>
    </dgm:pt>
    <dgm:pt modelId="{0CE4C06C-D624-4471-A3F8-A73499CA7069}" type="parTrans" cxnId="{D1DA218C-133F-4238-830A-761D0D398D20}">
      <dgm:prSet/>
      <dgm:spPr/>
      <dgm:t>
        <a:bodyPr/>
        <a:lstStyle/>
        <a:p>
          <a:endParaRPr lang="en-US">
            <a:latin typeface="AnuDaw" panose="00000400000000000000" pitchFamily="2" charset="0"/>
          </a:endParaRPr>
        </a:p>
      </dgm:t>
    </dgm:pt>
    <dgm:pt modelId="{16978A2F-14A7-4016-9571-44DD5294F259}" type="sibTrans" cxnId="{D1DA218C-133F-4238-830A-761D0D398D20}">
      <dgm:prSet/>
      <dgm:spPr/>
      <dgm:t>
        <a:bodyPr/>
        <a:lstStyle/>
        <a:p>
          <a:endParaRPr lang="en-US">
            <a:latin typeface="AnuDaw" panose="00000400000000000000" pitchFamily="2" charset="0"/>
          </a:endParaRPr>
        </a:p>
      </dgm:t>
    </dgm:pt>
    <dgm:pt modelId="{562D88B1-56FE-4558-97DA-78B0F5F7FF7A}">
      <dgm:prSet/>
      <dgm:spPr/>
      <dgm:t>
        <a:bodyPr/>
        <a:lstStyle/>
        <a:p>
          <a:r>
            <a:rPr lang="pl-PL">
              <a:latin typeface="AnuDaw" panose="00000400000000000000" pitchFamily="2" charset="0"/>
            </a:rPr>
            <a:t>- State Fire Service</a:t>
          </a:r>
          <a:endParaRPr lang="en-US">
            <a:latin typeface="AnuDaw" panose="00000400000000000000" pitchFamily="2" charset="0"/>
          </a:endParaRPr>
        </a:p>
      </dgm:t>
    </dgm:pt>
    <dgm:pt modelId="{7325DDE8-9FD3-4256-A6BA-49BB1355BE4E}" type="parTrans" cxnId="{0894716D-C1EE-4F5D-AEB1-2A597B7696F7}">
      <dgm:prSet/>
      <dgm:spPr/>
      <dgm:t>
        <a:bodyPr/>
        <a:lstStyle/>
        <a:p>
          <a:endParaRPr lang="en-US">
            <a:latin typeface="AnuDaw" panose="00000400000000000000" pitchFamily="2" charset="0"/>
          </a:endParaRPr>
        </a:p>
      </dgm:t>
    </dgm:pt>
    <dgm:pt modelId="{D329E85B-6A6B-4503-9543-E112423ADB5A}" type="sibTrans" cxnId="{0894716D-C1EE-4F5D-AEB1-2A597B7696F7}">
      <dgm:prSet/>
      <dgm:spPr/>
      <dgm:t>
        <a:bodyPr/>
        <a:lstStyle/>
        <a:p>
          <a:endParaRPr lang="en-US">
            <a:latin typeface="AnuDaw" panose="00000400000000000000" pitchFamily="2" charset="0"/>
          </a:endParaRPr>
        </a:p>
      </dgm:t>
    </dgm:pt>
    <dgm:pt modelId="{080EDD75-345D-4F7E-BC1B-0839C2CA532E}">
      <dgm:prSet/>
      <dgm:spPr/>
      <dgm:t>
        <a:bodyPr/>
        <a:lstStyle/>
        <a:p>
          <a:r>
            <a:rPr lang="pl-PL">
              <a:latin typeface="AnuDaw" panose="00000400000000000000" pitchFamily="2" charset="0"/>
            </a:rPr>
            <a:t>- District Sanitary and Epidemiological Station</a:t>
          </a:r>
          <a:endParaRPr lang="en-US">
            <a:latin typeface="AnuDaw" panose="00000400000000000000" pitchFamily="2" charset="0"/>
          </a:endParaRPr>
        </a:p>
      </dgm:t>
    </dgm:pt>
    <dgm:pt modelId="{5224C608-F4EA-4232-A8B5-277503F4CF9C}" type="parTrans" cxnId="{0A3F7E54-D5A0-408C-92C5-C6D1B0DC961F}">
      <dgm:prSet/>
      <dgm:spPr/>
      <dgm:t>
        <a:bodyPr/>
        <a:lstStyle/>
        <a:p>
          <a:endParaRPr lang="en-US">
            <a:latin typeface="AnuDaw" panose="00000400000000000000" pitchFamily="2" charset="0"/>
          </a:endParaRPr>
        </a:p>
      </dgm:t>
    </dgm:pt>
    <dgm:pt modelId="{02609508-AD3B-4405-9D9B-F0A48551A881}" type="sibTrans" cxnId="{0A3F7E54-D5A0-408C-92C5-C6D1B0DC961F}">
      <dgm:prSet/>
      <dgm:spPr/>
      <dgm:t>
        <a:bodyPr/>
        <a:lstStyle/>
        <a:p>
          <a:endParaRPr lang="en-US">
            <a:latin typeface="AnuDaw" panose="00000400000000000000" pitchFamily="2" charset="0"/>
          </a:endParaRPr>
        </a:p>
      </dgm:t>
    </dgm:pt>
    <dgm:pt modelId="{C12EB75B-30A5-49FD-96BD-874B9897137C}">
      <dgm:prSet/>
      <dgm:spPr/>
      <dgm:t>
        <a:bodyPr/>
        <a:lstStyle/>
        <a:p>
          <a:r>
            <a:rPr lang="pl-PL">
              <a:latin typeface="AnuDaw" panose="00000400000000000000" pitchFamily="2" charset="0"/>
            </a:rPr>
            <a:t>- Health Care Facility</a:t>
          </a:r>
          <a:endParaRPr lang="en-US">
            <a:latin typeface="AnuDaw" panose="00000400000000000000" pitchFamily="2" charset="0"/>
          </a:endParaRPr>
        </a:p>
      </dgm:t>
    </dgm:pt>
    <dgm:pt modelId="{4F980EDB-72D8-4EB5-9CEF-7C72C894748B}" type="parTrans" cxnId="{9CA04188-4050-4770-8138-5BC570EA396D}">
      <dgm:prSet/>
      <dgm:spPr/>
      <dgm:t>
        <a:bodyPr/>
        <a:lstStyle/>
        <a:p>
          <a:endParaRPr lang="en-US">
            <a:latin typeface="AnuDaw" panose="00000400000000000000" pitchFamily="2" charset="0"/>
          </a:endParaRPr>
        </a:p>
      </dgm:t>
    </dgm:pt>
    <dgm:pt modelId="{C31561C1-1D80-4522-A0C8-B914CAAB3F63}" type="sibTrans" cxnId="{9CA04188-4050-4770-8138-5BC570EA396D}">
      <dgm:prSet/>
      <dgm:spPr/>
      <dgm:t>
        <a:bodyPr/>
        <a:lstStyle/>
        <a:p>
          <a:endParaRPr lang="en-US">
            <a:latin typeface="AnuDaw" panose="00000400000000000000" pitchFamily="2" charset="0"/>
          </a:endParaRPr>
        </a:p>
      </dgm:t>
    </dgm:pt>
    <dgm:pt modelId="{4D48D1DD-C314-42B0-A901-99D715831D20}">
      <dgm:prSet/>
      <dgm:spPr/>
      <dgm:t>
        <a:bodyPr/>
        <a:lstStyle/>
        <a:p>
          <a:r>
            <a:rPr lang="pl-PL">
              <a:latin typeface="AnuDaw" panose="00000400000000000000" pitchFamily="2" charset="0"/>
            </a:rPr>
            <a:t>- County Labour Office</a:t>
          </a:r>
          <a:endParaRPr lang="en-US">
            <a:latin typeface="AnuDaw" panose="00000400000000000000" pitchFamily="2" charset="0"/>
          </a:endParaRPr>
        </a:p>
      </dgm:t>
    </dgm:pt>
    <dgm:pt modelId="{A92CF7B5-3DED-4FC9-A4F1-A5F970A7E695}" type="parTrans" cxnId="{CED066D7-5B8B-4B79-96A3-A76ACC5804E2}">
      <dgm:prSet/>
      <dgm:spPr/>
      <dgm:t>
        <a:bodyPr/>
        <a:lstStyle/>
        <a:p>
          <a:endParaRPr lang="en-US">
            <a:latin typeface="AnuDaw" panose="00000400000000000000" pitchFamily="2" charset="0"/>
          </a:endParaRPr>
        </a:p>
      </dgm:t>
    </dgm:pt>
    <dgm:pt modelId="{8E44C054-2968-4C3F-83BA-852977F64FE5}" type="sibTrans" cxnId="{CED066D7-5B8B-4B79-96A3-A76ACC5804E2}">
      <dgm:prSet/>
      <dgm:spPr/>
      <dgm:t>
        <a:bodyPr/>
        <a:lstStyle/>
        <a:p>
          <a:endParaRPr lang="en-US">
            <a:latin typeface="AnuDaw" panose="00000400000000000000" pitchFamily="2" charset="0"/>
          </a:endParaRPr>
        </a:p>
      </dgm:t>
    </dgm:pt>
    <dgm:pt modelId="{2A444264-64BA-470F-B166-708552D80BB7}">
      <dgm:prSet/>
      <dgm:spPr/>
      <dgm:t>
        <a:bodyPr/>
        <a:lstStyle/>
        <a:p>
          <a:r>
            <a:rPr lang="pl-PL" dirty="0">
              <a:latin typeface="AnuDaw" panose="00000400000000000000" pitchFamily="2" charset="0"/>
            </a:rPr>
            <a:t>- Grojec Centre of </a:t>
          </a:r>
          <a:r>
            <a:rPr lang="pl-PL" dirty="0" err="1">
              <a:latin typeface="AnuDaw" panose="00000400000000000000" pitchFamily="2" charset="0"/>
            </a:rPr>
            <a:t>Culture</a:t>
          </a:r>
          <a:endParaRPr lang="en-US" dirty="0">
            <a:latin typeface="AnuDaw" panose="00000400000000000000" pitchFamily="2" charset="0"/>
          </a:endParaRPr>
        </a:p>
      </dgm:t>
    </dgm:pt>
    <dgm:pt modelId="{45E60F49-25F6-4C4D-93DB-927A4BC7EF76}" type="parTrans" cxnId="{5CABBA86-041C-4C2C-A8B8-69152C1D3402}">
      <dgm:prSet/>
      <dgm:spPr/>
      <dgm:t>
        <a:bodyPr/>
        <a:lstStyle/>
        <a:p>
          <a:endParaRPr lang="en-US">
            <a:latin typeface="AnuDaw" panose="00000400000000000000" pitchFamily="2" charset="0"/>
          </a:endParaRPr>
        </a:p>
      </dgm:t>
    </dgm:pt>
    <dgm:pt modelId="{F7E9725D-16D8-4433-9C1A-32F5D8D61582}" type="sibTrans" cxnId="{5CABBA86-041C-4C2C-A8B8-69152C1D3402}">
      <dgm:prSet/>
      <dgm:spPr/>
      <dgm:t>
        <a:bodyPr/>
        <a:lstStyle/>
        <a:p>
          <a:endParaRPr lang="en-US">
            <a:latin typeface="AnuDaw" panose="00000400000000000000" pitchFamily="2" charset="0"/>
          </a:endParaRPr>
        </a:p>
      </dgm:t>
    </dgm:pt>
    <dgm:pt modelId="{DAC05FD3-9410-45F0-A06C-3F5C9A72DE7A}" type="pres">
      <dgm:prSet presAssocID="{BAA3983E-ABF5-4C99-A297-463E9B6148ED}" presName="linear" presStyleCnt="0">
        <dgm:presLayoutVars>
          <dgm:animLvl val="lvl"/>
          <dgm:resizeHandles val="exact"/>
        </dgm:presLayoutVars>
      </dgm:prSet>
      <dgm:spPr/>
    </dgm:pt>
    <dgm:pt modelId="{38F48E9A-CDA9-4986-8A7B-C3F622650279}" type="pres">
      <dgm:prSet presAssocID="{0A29D08D-A009-48C7-AF22-AE756C03877E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FC673047-8FC9-4D52-9BD7-AD8485B24564}" type="pres">
      <dgm:prSet presAssocID="{5AC01EB6-5E52-4780-80E8-1C8EE33B93BB}" presName="spacer" presStyleCnt="0"/>
      <dgm:spPr/>
    </dgm:pt>
    <dgm:pt modelId="{AC6B5645-61D9-4A98-9776-1D6980F66857}" type="pres">
      <dgm:prSet presAssocID="{F4714BB9-164A-4382-91F0-D2B21D576B00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4386BB76-15F9-4D82-B506-1FB11DEB7006}" type="pres">
      <dgm:prSet presAssocID="{F87D0A67-F1C4-4E71-9AEA-96F6723BC939}" presName="spacer" presStyleCnt="0"/>
      <dgm:spPr/>
    </dgm:pt>
    <dgm:pt modelId="{EDB5D1D1-0FB6-46B6-9B28-2249690757D0}" type="pres">
      <dgm:prSet presAssocID="{2E87510B-E356-41EA-8A0D-9E8648A03390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EF89B181-AEDF-4B40-B123-47BEC42604E5}" type="pres">
      <dgm:prSet presAssocID="{DF1E648E-EFAC-4E1A-AFA3-5725AFA86230}" presName="spacer" presStyleCnt="0"/>
      <dgm:spPr/>
    </dgm:pt>
    <dgm:pt modelId="{5CF739A9-8E07-43D1-841A-1AFD76E41821}" type="pres">
      <dgm:prSet presAssocID="{206C4905-6639-4BD8-BF50-DB77845562E1}" presName="parentText" presStyleLbl="node1" presStyleIdx="3" presStyleCnt="10">
        <dgm:presLayoutVars>
          <dgm:chMax val="0"/>
          <dgm:bulletEnabled val="1"/>
        </dgm:presLayoutVars>
      </dgm:prSet>
      <dgm:spPr/>
    </dgm:pt>
    <dgm:pt modelId="{46E95907-BCB7-45E8-978B-0F1AA70D4F70}" type="pres">
      <dgm:prSet presAssocID="{530F73D5-5D48-471E-93D7-5BD3910DB6F6}" presName="spacer" presStyleCnt="0"/>
      <dgm:spPr/>
    </dgm:pt>
    <dgm:pt modelId="{771FDD3A-FFBA-4C32-A8B2-9762A152C747}" type="pres">
      <dgm:prSet presAssocID="{7446C91E-C756-46DE-867B-DF1B52FBAE5B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03B33971-EE30-45BF-8B00-7BED037E2C6C}" type="pres">
      <dgm:prSet presAssocID="{16978A2F-14A7-4016-9571-44DD5294F259}" presName="spacer" presStyleCnt="0"/>
      <dgm:spPr/>
    </dgm:pt>
    <dgm:pt modelId="{C4795DEF-6BE9-4FC7-8CD4-4C87365BCB34}" type="pres">
      <dgm:prSet presAssocID="{562D88B1-56FE-4558-97DA-78B0F5F7FF7A}" presName="parentText" presStyleLbl="node1" presStyleIdx="5" presStyleCnt="10">
        <dgm:presLayoutVars>
          <dgm:chMax val="0"/>
          <dgm:bulletEnabled val="1"/>
        </dgm:presLayoutVars>
      </dgm:prSet>
      <dgm:spPr/>
    </dgm:pt>
    <dgm:pt modelId="{C5B6F725-31E1-4BF6-99F4-FD5E19F2118F}" type="pres">
      <dgm:prSet presAssocID="{D329E85B-6A6B-4503-9543-E112423ADB5A}" presName="spacer" presStyleCnt="0"/>
      <dgm:spPr/>
    </dgm:pt>
    <dgm:pt modelId="{00B989A6-F09F-4E2B-969C-0C80D0E42201}" type="pres">
      <dgm:prSet presAssocID="{080EDD75-345D-4F7E-BC1B-0839C2CA532E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4ADB9069-97B8-4A42-BB78-F64B76171621}" type="pres">
      <dgm:prSet presAssocID="{02609508-AD3B-4405-9D9B-F0A48551A881}" presName="spacer" presStyleCnt="0"/>
      <dgm:spPr/>
    </dgm:pt>
    <dgm:pt modelId="{07FC895C-2014-43DA-A17C-783ADB8FB69D}" type="pres">
      <dgm:prSet presAssocID="{C12EB75B-30A5-49FD-96BD-874B9897137C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67E788A8-6489-4AD2-8055-F27230ABC95E}" type="pres">
      <dgm:prSet presAssocID="{C31561C1-1D80-4522-A0C8-B914CAAB3F63}" presName="spacer" presStyleCnt="0"/>
      <dgm:spPr/>
    </dgm:pt>
    <dgm:pt modelId="{1BC8B7F0-A4C8-4AA1-8A20-CDC35A5F8CA7}" type="pres">
      <dgm:prSet presAssocID="{4D48D1DD-C314-42B0-A901-99D715831D20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A271A811-145C-4002-A840-C6E60ADDD71C}" type="pres">
      <dgm:prSet presAssocID="{8E44C054-2968-4C3F-83BA-852977F64FE5}" presName="spacer" presStyleCnt="0"/>
      <dgm:spPr/>
    </dgm:pt>
    <dgm:pt modelId="{A821DF71-25A8-4F4B-8F0A-54E8F2DD9338}" type="pres">
      <dgm:prSet presAssocID="{2A444264-64BA-470F-B166-708552D80BB7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917B3205-8CA9-4124-B252-6B7A78DB1986}" srcId="{BAA3983E-ABF5-4C99-A297-463E9B6148ED}" destId="{F4714BB9-164A-4382-91F0-D2B21D576B00}" srcOrd="1" destOrd="0" parTransId="{2ED61287-45A4-4089-ADD7-1AAFDF7F0BA0}" sibTransId="{F87D0A67-F1C4-4E71-9AEA-96F6723BC939}"/>
    <dgm:cxn modelId="{C08FB524-FCA8-461A-8BB1-6066F0F4FDDC}" type="presOf" srcId="{080EDD75-345D-4F7E-BC1B-0839C2CA532E}" destId="{00B989A6-F09F-4E2B-969C-0C80D0E42201}" srcOrd="0" destOrd="0" presId="urn:microsoft.com/office/officeart/2005/8/layout/vList2"/>
    <dgm:cxn modelId="{37975F26-44DC-4B92-8D26-C14049DFF4AF}" type="presOf" srcId="{BAA3983E-ABF5-4C99-A297-463E9B6148ED}" destId="{DAC05FD3-9410-45F0-A06C-3F5C9A72DE7A}" srcOrd="0" destOrd="0" presId="urn:microsoft.com/office/officeart/2005/8/layout/vList2"/>
    <dgm:cxn modelId="{6A0BEF28-763C-4460-AF5C-6A9A769B032C}" type="presOf" srcId="{206C4905-6639-4BD8-BF50-DB77845562E1}" destId="{5CF739A9-8E07-43D1-841A-1AFD76E41821}" srcOrd="0" destOrd="0" presId="urn:microsoft.com/office/officeart/2005/8/layout/vList2"/>
    <dgm:cxn modelId="{64D5AF2F-F8AF-471D-9CE1-8FF57AEC3639}" srcId="{BAA3983E-ABF5-4C99-A297-463E9B6148ED}" destId="{0A29D08D-A009-48C7-AF22-AE756C03877E}" srcOrd="0" destOrd="0" parTransId="{34F80BDF-3512-4C61-8105-029BD0805D7E}" sibTransId="{5AC01EB6-5E52-4780-80E8-1C8EE33B93BB}"/>
    <dgm:cxn modelId="{FAED4535-2F40-4020-A5B7-AFE57AE4DED9}" type="presOf" srcId="{2A444264-64BA-470F-B166-708552D80BB7}" destId="{A821DF71-25A8-4F4B-8F0A-54E8F2DD9338}" srcOrd="0" destOrd="0" presId="urn:microsoft.com/office/officeart/2005/8/layout/vList2"/>
    <dgm:cxn modelId="{3FFC9E42-C1AE-41C9-B94D-0C6E70CE3102}" srcId="{BAA3983E-ABF5-4C99-A297-463E9B6148ED}" destId="{2E87510B-E356-41EA-8A0D-9E8648A03390}" srcOrd="2" destOrd="0" parTransId="{8A4AEAC6-3415-4A11-BB22-7F66269839C6}" sibTransId="{DF1E648E-EFAC-4E1A-AFA3-5725AFA86230}"/>
    <dgm:cxn modelId="{0A3F7E54-D5A0-408C-92C5-C6D1B0DC961F}" srcId="{BAA3983E-ABF5-4C99-A297-463E9B6148ED}" destId="{080EDD75-345D-4F7E-BC1B-0839C2CA532E}" srcOrd="6" destOrd="0" parTransId="{5224C608-F4EA-4232-A8B5-277503F4CF9C}" sibTransId="{02609508-AD3B-4405-9D9B-F0A48551A881}"/>
    <dgm:cxn modelId="{50EEF86B-E3A9-476F-AA46-EFC2F87FA936}" type="presOf" srcId="{7446C91E-C756-46DE-867B-DF1B52FBAE5B}" destId="{771FDD3A-FFBA-4C32-A8B2-9762A152C747}" srcOrd="0" destOrd="0" presId="urn:microsoft.com/office/officeart/2005/8/layout/vList2"/>
    <dgm:cxn modelId="{0894716D-C1EE-4F5D-AEB1-2A597B7696F7}" srcId="{BAA3983E-ABF5-4C99-A297-463E9B6148ED}" destId="{562D88B1-56FE-4558-97DA-78B0F5F7FF7A}" srcOrd="5" destOrd="0" parTransId="{7325DDE8-9FD3-4256-A6BA-49BB1355BE4E}" sibTransId="{D329E85B-6A6B-4503-9543-E112423ADB5A}"/>
    <dgm:cxn modelId="{C63F2A80-E8AE-410A-8F0F-DF3BB1D2BF89}" type="presOf" srcId="{0A29D08D-A009-48C7-AF22-AE756C03877E}" destId="{38F48E9A-CDA9-4986-8A7B-C3F622650279}" srcOrd="0" destOrd="0" presId="urn:microsoft.com/office/officeart/2005/8/layout/vList2"/>
    <dgm:cxn modelId="{5CABBA86-041C-4C2C-A8B8-69152C1D3402}" srcId="{BAA3983E-ABF5-4C99-A297-463E9B6148ED}" destId="{2A444264-64BA-470F-B166-708552D80BB7}" srcOrd="9" destOrd="0" parTransId="{45E60F49-25F6-4C4D-93DB-927A4BC7EF76}" sibTransId="{F7E9725D-16D8-4433-9C1A-32F5D8D61582}"/>
    <dgm:cxn modelId="{9CA04188-4050-4770-8138-5BC570EA396D}" srcId="{BAA3983E-ABF5-4C99-A297-463E9B6148ED}" destId="{C12EB75B-30A5-49FD-96BD-874B9897137C}" srcOrd="7" destOrd="0" parTransId="{4F980EDB-72D8-4EB5-9CEF-7C72C894748B}" sibTransId="{C31561C1-1D80-4522-A0C8-B914CAAB3F63}"/>
    <dgm:cxn modelId="{D1DA218C-133F-4238-830A-761D0D398D20}" srcId="{BAA3983E-ABF5-4C99-A297-463E9B6148ED}" destId="{7446C91E-C756-46DE-867B-DF1B52FBAE5B}" srcOrd="4" destOrd="0" parTransId="{0CE4C06C-D624-4471-A3F8-A73499CA7069}" sibTransId="{16978A2F-14A7-4016-9571-44DD5294F259}"/>
    <dgm:cxn modelId="{286BBDA6-6219-4750-B115-EC4237E1E9AD}" type="presOf" srcId="{2E87510B-E356-41EA-8A0D-9E8648A03390}" destId="{EDB5D1D1-0FB6-46B6-9B28-2249690757D0}" srcOrd="0" destOrd="0" presId="urn:microsoft.com/office/officeart/2005/8/layout/vList2"/>
    <dgm:cxn modelId="{681DEAC6-FBCC-4B81-9481-7E8CEE673D0B}" type="presOf" srcId="{562D88B1-56FE-4558-97DA-78B0F5F7FF7A}" destId="{C4795DEF-6BE9-4FC7-8CD4-4C87365BCB34}" srcOrd="0" destOrd="0" presId="urn:microsoft.com/office/officeart/2005/8/layout/vList2"/>
    <dgm:cxn modelId="{3EBCB0D2-C375-48FE-A66E-1D5BCD59AFF4}" type="presOf" srcId="{4D48D1DD-C314-42B0-A901-99D715831D20}" destId="{1BC8B7F0-A4C8-4AA1-8A20-CDC35A5F8CA7}" srcOrd="0" destOrd="0" presId="urn:microsoft.com/office/officeart/2005/8/layout/vList2"/>
    <dgm:cxn modelId="{CED066D7-5B8B-4B79-96A3-A76ACC5804E2}" srcId="{BAA3983E-ABF5-4C99-A297-463E9B6148ED}" destId="{4D48D1DD-C314-42B0-A901-99D715831D20}" srcOrd="8" destOrd="0" parTransId="{A92CF7B5-3DED-4FC9-A4F1-A5F970A7E695}" sibTransId="{8E44C054-2968-4C3F-83BA-852977F64FE5}"/>
    <dgm:cxn modelId="{C20019DD-4602-4C34-8716-C556905B883C}" type="presOf" srcId="{F4714BB9-164A-4382-91F0-D2B21D576B00}" destId="{AC6B5645-61D9-4A98-9776-1D6980F66857}" srcOrd="0" destOrd="0" presId="urn:microsoft.com/office/officeart/2005/8/layout/vList2"/>
    <dgm:cxn modelId="{E45A08EB-9E05-4540-938E-9BF3B998E1C4}" srcId="{BAA3983E-ABF5-4C99-A297-463E9B6148ED}" destId="{206C4905-6639-4BD8-BF50-DB77845562E1}" srcOrd="3" destOrd="0" parTransId="{3F868C55-5DD9-4F4E-B9A8-1F6729751291}" sibTransId="{530F73D5-5D48-471E-93D7-5BD3910DB6F6}"/>
    <dgm:cxn modelId="{38456BF7-1424-4491-AEE8-BC2BA421FF4C}" type="presOf" srcId="{C12EB75B-30A5-49FD-96BD-874B9897137C}" destId="{07FC895C-2014-43DA-A17C-783ADB8FB69D}" srcOrd="0" destOrd="0" presId="urn:microsoft.com/office/officeart/2005/8/layout/vList2"/>
    <dgm:cxn modelId="{6942F679-BCB8-424A-8289-2CBDFBACF865}" type="presParOf" srcId="{DAC05FD3-9410-45F0-A06C-3F5C9A72DE7A}" destId="{38F48E9A-CDA9-4986-8A7B-C3F622650279}" srcOrd="0" destOrd="0" presId="urn:microsoft.com/office/officeart/2005/8/layout/vList2"/>
    <dgm:cxn modelId="{925B3DBE-4FAF-4112-ACE0-26C1E44C9460}" type="presParOf" srcId="{DAC05FD3-9410-45F0-A06C-3F5C9A72DE7A}" destId="{FC673047-8FC9-4D52-9BD7-AD8485B24564}" srcOrd="1" destOrd="0" presId="urn:microsoft.com/office/officeart/2005/8/layout/vList2"/>
    <dgm:cxn modelId="{20D90FFC-1A3B-470B-9458-C70D825E56B8}" type="presParOf" srcId="{DAC05FD3-9410-45F0-A06C-3F5C9A72DE7A}" destId="{AC6B5645-61D9-4A98-9776-1D6980F66857}" srcOrd="2" destOrd="0" presId="urn:microsoft.com/office/officeart/2005/8/layout/vList2"/>
    <dgm:cxn modelId="{11DD29E0-D190-479D-B733-C64D53E6F067}" type="presParOf" srcId="{DAC05FD3-9410-45F0-A06C-3F5C9A72DE7A}" destId="{4386BB76-15F9-4D82-B506-1FB11DEB7006}" srcOrd="3" destOrd="0" presId="urn:microsoft.com/office/officeart/2005/8/layout/vList2"/>
    <dgm:cxn modelId="{2D6AD66B-1372-4923-8ADF-C4C550BAF771}" type="presParOf" srcId="{DAC05FD3-9410-45F0-A06C-3F5C9A72DE7A}" destId="{EDB5D1D1-0FB6-46B6-9B28-2249690757D0}" srcOrd="4" destOrd="0" presId="urn:microsoft.com/office/officeart/2005/8/layout/vList2"/>
    <dgm:cxn modelId="{D3AD1493-80BC-4749-999D-8DFCF5B1F493}" type="presParOf" srcId="{DAC05FD3-9410-45F0-A06C-3F5C9A72DE7A}" destId="{EF89B181-AEDF-4B40-B123-47BEC42604E5}" srcOrd="5" destOrd="0" presId="urn:microsoft.com/office/officeart/2005/8/layout/vList2"/>
    <dgm:cxn modelId="{948FD5D7-64D2-4013-984B-DA40CD043AFB}" type="presParOf" srcId="{DAC05FD3-9410-45F0-A06C-3F5C9A72DE7A}" destId="{5CF739A9-8E07-43D1-841A-1AFD76E41821}" srcOrd="6" destOrd="0" presId="urn:microsoft.com/office/officeart/2005/8/layout/vList2"/>
    <dgm:cxn modelId="{F042D53D-067A-43A0-B24B-CFDE0F94AA50}" type="presParOf" srcId="{DAC05FD3-9410-45F0-A06C-3F5C9A72DE7A}" destId="{46E95907-BCB7-45E8-978B-0F1AA70D4F70}" srcOrd="7" destOrd="0" presId="urn:microsoft.com/office/officeart/2005/8/layout/vList2"/>
    <dgm:cxn modelId="{8CC7A453-8300-4AC6-B66F-4E45A3559BDC}" type="presParOf" srcId="{DAC05FD3-9410-45F0-A06C-3F5C9A72DE7A}" destId="{771FDD3A-FFBA-4C32-A8B2-9762A152C747}" srcOrd="8" destOrd="0" presId="urn:microsoft.com/office/officeart/2005/8/layout/vList2"/>
    <dgm:cxn modelId="{51C0AF45-FBCE-4003-BBD1-F02B87C378D4}" type="presParOf" srcId="{DAC05FD3-9410-45F0-A06C-3F5C9A72DE7A}" destId="{03B33971-EE30-45BF-8B00-7BED037E2C6C}" srcOrd="9" destOrd="0" presId="urn:microsoft.com/office/officeart/2005/8/layout/vList2"/>
    <dgm:cxn modelId="{BBD20D8C-2E7A-4B80-A4BE-A38C4199F99C}" type="presParOf" srcId="{DAC05FD3-9410-45F0-A06C-3F5C9A72DE7A}" destId="{C4795DEF-6BE9-4FC7-8CD4-4C87365BCB34}" srcOrd="10" destOrd="0" presId="urn:microsoft.com/office/officeart/2005/8/layout/vList2"/>
    <dgm:cxn modelId="{1410AEC8-3D15-4B45-9181-8764AE9237B3}" type="presParOf" srcId="{DAC05FD3-9410-45F0-A06C-3F5C9A72DE7A}" destId="{C5B6F725-31E1-4BF6-99F4-FD5E19F2118F}" srcOrd="11" destOrd="0" presId="urn:microsoft.com/office/officeart/2005/8/layout/vList2"/>
    <dgm:cxn modelId="{5601B32F-BA5C-4056-80AE-116AAD15F3CA}" type="presParOf" srcId="{DAC05FD3-9410-45F0-A06C-3F5C9A72DE7A}" destId="{00B989A6-F09F-4E2B-969C-0C80D0E42201}" srcOrd="12" destOrd="0" presId="urn:microsoft.com/office/officeart/2005/8/layout/vList2"/>
    <dgm:cxn modelId="{FA78806E-0D99-4592-B293-7B2515AB80E5}" type="presParOf" srcId="{DAC05FD3-9410-45F0-A06C-3F5C9A72DE7A}" destId="{4ADB9069-97B8-4A42-BB78-F64B76171621}" srcOrd="13" destOrd="0" presId="urn:microsoft.com/office/officeart/2005/8/layout/vList2"/>
    <dgm:cxn modelId="{56A912F8-A08C-40AF-AC45-394FF2F60B18}" type="presParOf" srcId="{DAC05FD3-9410-45F0-A06C-3F5C9A72DE7A}" destId="{07FC895C-2014-43DA-A17C-783ADB8FB69D}" srcOrd="14" destOrd="0" presId="urn:microsoft.com/office/officeart/2005/8/layout/vList2"/>
    <dgm:cxn modelId="{F9E16FFF-4DFA-4976-8E77-94AEA15B2D4D}" type="presParOf" srcId="{DAC05FD3-9410-45F0-A06C-3F5C9A72DE7A}" destId="{67E788A8-6489-4AD2-8055-F27230ABC95E}" srcOrd="15" destOrd="0" presId="urn:microsoft.com/office/officeart/2005/8/layout/vList2"/>
    <dgm:cxn modelId="{6B4B9B76-2E57-436E-BF81-8CEE8675C6F5}" type="presParOf" srcId="{DAC05FD3-9410-45F0-A06C-3F5C9A72DE7A}" destId="{1BC8B7F0-A4C8-4AA1-8A20-CDC35A5F8CA7}" srcOrd="16" destOrd="0" presId="urn:microsoft.com/office/officeart/2005/8/layout/vList2"/>
    <dgm:cxn modelId="{27E7B34F-C6E3-4A38-B897-C616AC0C6112}" type="presParOf" srcId="{DAC05FD3-9410-45F0-A06C-3F5C9A72DE7A}" destId="{A271A811-145C-4002-A840-C6E60ADDD71C}" srcOrd="17" destOrd="0" presId="urn:microsoft.com/office/officeart/2005/8/layout/vList2"/>
    <dgm:cxn modelId="{1C3C77F9-CA3E-44EB-A648-0C8F0EC4D4D3}" type="presParOf" srcId="{DAC05FD3-9410-45F0-A06C-3F5C9A72DE7A}" destId="{A821DF71-25A8-4F4B-8F0A-54E8F2DD9338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E2DE68-87EC-4990-9FD9-ECCC55EA228D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8FB98D9-9A75-42D8-9494-8E02B3498872}">
      <dgm:prSet custT="1"/>
      <dgm:spPr/>
      <dgm:t>
        <a:bodyPr/>
        <a:lstStyle/>
        <a:p>
          <a:r>
            <a:rPr lang="en-US" sz="1700" dirty="0"/>
            <a:t>- </a:t>
          </a:r>
          <a:r>
            <a:rPr lang="en-US" sz="1700" dirty="0">
              <a:latin typeface="AnuDaw" panose="00000400000000000000" pitchFamily="2" charset="0"/>
            </a:rPr>
            <a:t>regular assistance from the school psychologist and psychological-educational counselling </a:t>
          </a:r>
          <a:r>
            <a:rPr lang="en-US" sz="1700" dirty="0" err="1">
              <a:latin typeface="AnuDaw" panose="00000400000000000000" pitchFamily="2" charset="0"/>
            </a:rPr>
            <a:t>centre</a:t>
          </a:r>
          <a:endParaRPr lang="en-US" sz="1700" dirty="0">
            <a:latin typeface="AnuDaw" panose="00000400000000000000" pitchFamily="2" charset="0"/>
          </a:endParaRPr>
        </a:p>
      </dgm:t>
    </dgm:pt>
    <dgm:pt modelId="{0AB36FE9-CA75-4E08-91CD-897E3D4E0C6F}" type="parTrans" cxnId="{FCA3C89F-53EE-4DB1-8D22-A987C81B170F}">
      <dgm:prSet/>
      <dgm:spPr/>
      <dgm:t>
        <a:bodyPr/>
        <a:lstStyle/>
        <a:p>
          <a:endParaRPr lang="en-US"/>
        </a:p>
      </dgm:t>
    </dgm:pt>
    <dgm:pt modelId="{89558F94-BB8D-4668-A1D9-CB6011999390}" type="sibTrans" cxnId="{FCA3C89F-53EE-4DB1-8D22-A987C81B170F}">
      <dgm:prSet/>
      <dgm:spPr/>
      <dgm:t>
        <a:bodyPr/>
        <a:lstStyle/>
        <a:p>
          <a:endParaRPr lang="en-US"/>
        </a:p>
      </dgm:t>
    </dgm:pt>
    <dgm:pt modelId="{DE4C7C9D-C59A-44A8-8A57-5F16863B1495}">
      <dgm:prSet custT="1"/>
      <dgm:spPr/>
      <dgm:t>
        <a:bodyPr/>
        <a:lstStyle/>
        <a:p>
          <a:r>
            <a:rPr lang="en-US" sz="1700" dirty="0">
              <a:latin typeface="AnuDaw" panose="00000400000000000000" pitchFamily="2" charset="0"/>
            </a:rPr>
            <a:t>- </a:t>
          </a:r>
          <a:r>
            <a:rPr lang="pl-PL" sz="1700" dirty="0">
              <a:latin typeface="AnuDaw" panose="00000400000000000000" pitchFamily="2" charset="0"/>
            </a:rPr>
            <a:t>c</a:t>
          </a:r>
          <a:r>
            <a:rPr lang="en-US" sz="1700" dirty="0" err="1">
              <a:latin typeface="AnuDaw" panose="00000400000000000000" pitchFamily="2" charset="0"/>
            </a:rPr>
            <a:t>ontact</a:t>
          </a:r>
          <a:r>
            <a:rPr lang="en-US" sz="1700" dirty="0">
              <a:latin typeface="AnuDaw" panose="00000400000000000000" pitchFamily="2" charset="0"/>
            </a:rPr>
            <a:t> with parents</a:t>
          </a:r>
        </a:p>
      </dgm:t>
    </dgm:pt>
    <dgm:pt modelId="{DE51D3AE-0C76-4B40-A113-B1D9F5EFED30}" type="parTrans" cxnId="{B44EE43C-C5D1-43DB-A06C-CC9F083A3BD5}">
      <dgm:prSet/>
      <dgm:spPr/>
      <dgm:t>
        <a:bodyPr/>
        <a:lstStyle/>
        <a:p>
          <a:endParaRPr lang="en-US"/>
        </a:p>
      </dgm:t>
    </dgm:pt>
    <dgm:pt modelId="{F78FD939-B7E4-4640-A9AA-356C061867BA}" type="sibTrans" cxnId="{B44EE43C-C5D1-43DB-A06C-CC9F083A3BD5}">
      <dgm:prSet/>
      <dgm:spPr/>
      <dgm:t>
        <a:bodyPr/>
        <a:lstStyle/>
        <a:p>
          <a:endParaRPr lang="en-US"/>
        </a:p>
      </dgm:t>
    </dgm:pt>
    <dgm:pt modelId="{F939D199-CF26-4D49-B3DF-0CBF39ABF77B}">
      <dgm:prSet/>
      <dgm:spPr/>
      <dgm:t>
        <a:bodyPr/>
        <a:lstStyle/>
        <a:p>
          <a:r>
            <a:rPr lang="en-US" dirty="0">
              <a:latin typeface="AnuDaw" panose="00000400000000000000" pitchFamily="2" charset="0"/>
            </a:rPr>
            <a:t>- adapting the requirements of teaching and the way it is taught</a:t>
          </a:r>
        </a:p>
      </dgm:t>
    </dgm:pt>
    <dgm:pt modelId="{150A336F-C37E-4E3C-A9BF-5C081ECBED7D}" type="parTrans" cxnId="{982286EE-C016-4967-B646-F7C3A02C5C33}">
      <dgm:prSet/>
      <dgm:spPr/>
      <dgm:t>
        <a:bodyPr/>
        <a:lstStyle/>
        <a:p>
          <a:endParaRPr lang="en-US"/>
        </a:p>
      </dgm:t>
    </dgm:pt>
    <dgm:pt modelId="{6598E1F3-5AC9-4DAF-87B8-99D022C80CE8}" type="sibTrans" cxnId="{982286EE-C016-4967-B646-F7C3A02C5C33}">
      <dgm:prSet/>
      <dgm:spPr/>
      <dgm:t>
        <a:bodyPr/>
        <a:lstStyle/>
        <a:p>
          <a:endParaRPr lang="en-US"/>
        </a:p>
      </dgm:t>
    </dgm:pt>
    <dgm:pt modelId="{0AC237A3-B4F4-4D64-B40C-CA1036925F8B}" type="pres">
      <dgm:prSet presAssocID="{40E2DE68-87EC-4990-9FD9-ECCC55EA228D}" presName="root" presStyleCnt="0">
        <dgm:presLayoutVars>
          <dgm:dir/>
          <dgm:resizeHandles val="exact"/>
        </dgm:presLayoutVars>
      </dgm:prSet>
      <dgm:spPr/>
    </dgm:pt>
    <dgm:pt modelId="{2E4EE6B1-91C1-49C4-98E5-16CE7E31048C}" type="pres">
      <dgm:prSet presAssocID="{88FB98D9-9A75-42D8-9494-8E02B3498872}" presName="compNode" presStyleCnt="0"/>
      <dgm:spPr/>
    </dgm:pt>
    <dgm:pt modelId="{FBA34EA2-A6E1-46C9-80D0-18FB7CCF3930}" type="pres">
      <dgm:prSet presAssocID="{88FB98D9-9A75-42D8-9494-8E02B349887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D6CA10D7-67F5-4266-862C-CCB9B887C9D7}" type="pres">
      <dgm:prSet presAssocID="{88FB98D9-9A75-42D8-9494-8E02B3498872}" presName="spaceRect" presStyleCnt="0"/>
      <dgm:spPr/>
    </dgm:pt>
    <dgm:pt modelId="{F1248962-F6EF-4962-935E-3CA45890FBC5}" type="pres">
      <dgm:prSet presAssocID="{88FB98D9-9A75-42D8-9494-8E02B3498872}" presName="textRect" presStyleLbl="revTx" presStyleIdx="0" presStyleCnt="3" custScaleX="121340">
        <dgm:presLayoutVars>
          <dgm:chMax val="1"/>
          <dgm:chPref val="1"/>
        </dgm:presLayoutVars>
      </dgm:prSet>
      <dgm:spPr/>
    </dgm:pt>
    <dgm:pt modelId="{AB4141FE-6F89-40E3-8F54-4D85D26206A2}" type="pres">
      <dgm:prSet presAssocID="{89558F94-BB8D-4668-A1D9-CB6011999390}" presName="sibTrans" presStyleCnt="0"/>
      <dgm:spPr/>
    </dgm:pt>
    <dgm:pt modelId="{9A4028B0-EB34-4F5C-86EE-D7B960CAF2EC}" type="pres">
      <dgm:prSet presAssocID="{DE4C7C9D-C59A-44A8-8A57-5F16863B1495}" presName="compNode" presStyleCnt="0"/>
      <dgm:spPr/>
    </dgm:pt>
    <dgm:pt modelId="{2D0E12CE-AAEA-422B-828B-41A4903203B6}" type="pres">
      <dgm:prSet presAssocID="{DE4C7C9D-C59A-44A8-8A57-5F16863B149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aker Phone"/>
        </a:ext>
      </dgm:extLst>
    </dgm:pt>
    <dgm:pt modelId="{BAFEFBEF-0977-4610-83F4-103F366C4B3C}" type="pres">
      <dgm:prSet presAssocID="{DE4C7C9D-C59A-44A8-8A57-5F16863B1495}" presName="spaceRect" presStyleCnt="0"/>
      <dgm:spPr/>
    </dgm:pt>
    <dgm:pt modelId="{14E43342-998C-4DC5-8BAF-A7D4FDC7F3C8}" type="pres">
      <dgm:prSet presAssocID="{DE4C7C9D-C59A-44A8-8A57-5F16863B1495}" presName="textRect" presStyleLbl="revTx" presStyleIdx="1" presStyleCnt="3">
        <dgm:presLayoutVars>
          <dgm:chMax val="1"/>
          <dgm:chPref val="1"/>
        </dgm:presLayoutVars>
      </dgm:prSet>
      <dgm:spPr/>
    </dgm:pt>
    <dgm:pt modelId="{1B891020-01A7-4520-B3DC-B7EC7A942C6E}" type="pres">
      <dgm:prSet presAssocID="{F78FD939-B7E4-4640-A9AA-356C061867BA}" presName="sibTrans" presStyleCnt="0"/>
      <dgm:spPr/>
    </dgm:pt>
    <dgm:pt modelId="{5B81CD7C-2F49-41D2-B749-9B6AC073CED2}" type="pres">
      <dgm:prSet presAssocID="{F939D199-CF26-4D49-B3DF-0CBF39ABF77B}" presName="compNode" presStyleCnt="0"/>
      <dgm:spPr/>
    </dgm:pt>
    <dgm:pt modelId="{F3501EE2-C334-467D-A938-4B125D4DD2BC}" type="pres">
      <dgm:prSet presAssocID="{F939D199-CF26-4D49-B3DF-0CBF39ABF77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EC563E92-9433-4DD1-BAC3-612D4639C12D}" type="pres">
      <dgm:prSet presAssocID="{F939D199-CF26-4D49-B3DF-0CBF39ABF77B}" presName="spaceRect" presStyleCnt="0"/>
      <dgm:spPr/>
    </dgm:pt>
    <dgm:pt modelId="{979C5EBF-4F38-42B1-B892-15BF5C7597C7}" type="pres">
      <dgm:prSet presAssocID="{F939D199-CF26-4D49-B3DF-0CBF39ABF77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39DAEF14-CDF7-416B-8BE6-2547DDFE650B}" type="presOf" srcId="{40E2DE68-87EC-4990-9FD9-ECCC55EA228D}" destId="{0AC237A3-B4F4-4D64-B40C-CA1036925F8B}" srcOrd="0" destOrd="0" presId="urn:microsoft.com/office/officeart/2018/2/layout/IconLabelList"/>
    <dgm:cxn modelId="{B44EE43C-C5D1-43DB-A06C-CC9F083A3BD5}" srcId="{40E2DE68-87EC-4990-9FD9-ECCC55EA228D}" destId="{DE4C7C9D-C59A-44A8-8A57-5F16863B1495}" srcOrd="1" destOrd="0" parTransId="{DE51D3AE-0C76-4B40-A113-B1D9F5EFED30}" sibTransId="{F78FD939-B7E4-4640-A9AA-356C061867BA}"/>
    <dgm:cxn modelId="{259BCD74-078B-42F4-89A9-DDCFC4B13B8C}" type="presOf" srcId="{88FB98D9-9A75-42D8-9494-8E02B3498872}" destId="{F1248962-F6EF-4962-935E-3CA45890FBC5}" srcOrd="0" destOrd="0" presId="urn:microsoft.com/office/officeart/2018/2/layout/IconLabelList"/>
    <dgm:cxn modelId="{2768D87D-FEEE-496B-9C29-B99A1CA8CA4D}" type="presOf" srcId="{DE4C7C9D-C59A-44A8-8A57-5F16863B1495}" destId="{14E43342-998C-4DC5-8BAF-A7D4FDC7F3C8}" srcOrd="0" destOrd="0" presId="urn:microsoft.com/office/officeart/2018/2/layout/IconLabelList"/>
    <dgm:cxn modelId="{FCA3C89F-53EE-4DB1-8D22-A987C81B170F}" srcId="{40E2DE68-87EC-4990-9FD9-ECCC55EA228D}" destId="{88FB98D9-9A75-42D8-9494-8E02B3498872}" srcOrd="0" destOrd="0" parTransId="{0AB36FE9-CA75-4E08-91CD-897E3D4E0C6F}" sibTransId="{89558F94-BB8D-4668-A1D9-CB6011999390}"/>
    <dgm:cxn modelId="{7FF997DE-924C-497E-9E1F-D661F3F4C247}" type="presOf" srcId="{F939D199-CF26-4D49-B3DF-0CBF39ABF77B}" destId="{979C5EBF-4F38-42B1-B892-15BF5C7597C7}" srcOrd="0" destOrd="0" presId="urn:microsoft.com/office/officeart/2018/2/layout/IconLabelList"/>
    <dgm:cxn modelId="{982286EE-C016-4967-B646-F7C3A02C5C33}" srcId="{40E2DE68-87EC-4990-9FD9-ECCC55EA228D}" destId="{F939D199-CF26-4D49-B3DF-0CBF39ABF77B}" srcOrd="2" destOrd="0" parTransId="{150A336F-C37E-4E3C-A9BF-5C081ECBED7D}" sibTransId="{6598E1F3-5AC9-4DAF-87B8-99D022C80CE8}"/>
    <dgm:cxn modelId="{9E9235A7-FF77-4B71-8F33-901BB1EF758E}" type="presParOf" srcId="{0AC237A3-B4F4-4D64-B40C-CA1036925F8B}" destId="{2E4EE6B1-91C1-49C4-98E5-16CE7E31048C}" srcOrd="0" destOrd="0" presId="urn:microsoft.com/office/officeart/2018/2/layout/IconLabelList"/>
    <dgm:cxn modelId="{51EDF10F-7349-4277-8701-4779EB2E4066}" type="presParOf" srcId="{2E4EE6B1-91C1-49C4-98E5-16CE7E31048C}" destId="{FBA34EA2-A6E1-46C9-80D0-18FB7CCF3930}" srcOrd="0" destOrd="0" presId="urn:microsoft.com/office/officeart/2018/2/layout/IconLabelList"/>
    <dgm:cxn modelId="{A57377C0-C4D7-4DD9-B0A0-3B2ADCE012C0}" type="presParOf" srcId="{2E4EE6B1-91C1-49C4-98E5-16CE7E31048C}" destId="{D6CA10D7-67F5-4266-862C-CCB9B887C9D7}" srcOrd="1" destOrd="0" presId="urn:microsoft.com/office/officeart/2018/2/layout/IconLabelList"/>
    <dgm:cxn modelId="{00D434AA-BB58-41DA-A4E2-160EE55A3293}" type="presParOf" srcId="{2E4EE6B1-91C1-49C4-98E5-16CE7E31048C}" destId="{F1248962-F6EF-4962-935E-3CA45890FBC5}" srcOrd="2" destOrd="0" presId="urn:microsoft.com/office/officeart/2018/2/layout/IconLabelList"/>
    <dgm:cxn modelId="{41790219-ABE3-4696-9F7F-E823932564DD}" type="presParOf" srcId="{0AC237A3-B4F4-4D64-B40C-CA1036925F8B}" destId="{AB4141FE-6F89-40E3-8F54-4D85D26206A2}" srcOrd="1" destOrd="0" presId="urn:microsoft.com/office/officeart/2018/2/layout/IconLabelList"/>
    <dgm:cxn modelId="{26AC0F5F-FECC-45CF-A0C4-F46F01EA3DBC}" type="presParOf" srcId="{0AC237A3-B4F4-4D64-B40C-CA1036925F8B}" destId="{9A4028B0-EB34-4F5C-86EE-D7B960CAF2EC}" srcOrd="2" destOrd="0" presId="urn:microsoft.com/office/officeart/2018/2/layout/IconLabelList"/>
    <dgm:cxn modelId="{C60F811A-5C21-41C3-B4B6-418163ADB246}" type="presParOf" srcId="{9A4028B0-EB34-4F5C-86EE-D7B960CAF2EC}" destId="{2D0E12CE-AAEA-422B-828B-41A4903203B6}" srcOrd="0" destOrd="0" presId="urn:microsoft.com/office/officeart/2018/2/layout/IconLabelList"/>
    <dgm:cxn modelId="{A3B1BED3-D5D2-4D70-8904-7FB88E11D071}" type="presParOf" srcId="{9A4028B0-EB34-4F5C-86EE-D7B960CAF2EC}" destId="{BAFEFBEF-0977-4610-83F4-103F366C4B3C}" srcOrd="1" destOrd="0" presId="urn:microsoft.com/office/officeart/2018/2/layout/IconLabelList"/>
    <dgm:cxn modelId="{7299F9AB-FF63-434E-A9F4-24423E11031E}" type="presParOf" srcId="{9A4028B0-EB34-4F5C-86EE-D7B960CAF2EC}" destId="{14E43342-998C-4DC5-8BAF-A7D4FDC7F3C8}" srcOrd="2" destOrd="0" presId="urn:microsoft.com/office/officeart/2018/2/layout/IconLabelList"/>
    <dgm:cxn modelId="{222F89C8-4BA5-40DE-AAD3-4CF1E9A21EBE}" type="presParOf" srcId="{0AC237A3-B4F4-4D64-B40C-CA1036925F8B}" destId="{1B891020-01A7-4520-B3DC-B7EC7A942C6E}" srcOrd="3" destOrd="0" presId="urn:microsoft.com/office/officeart/2018/2/layout/IconLabelList"/>
    <dgm:cxn modelId="{65569403-3400-428B-A197-886D81B78587}" type="presParOf" srcId="{0AC237A3-B4F4-4D64-B40C-CA1036925F8B}" destId="{5B81CD7C-2F49-41D2-B749-9B6AC073CED2}" srcOrd="4" destOrd="0" presId="urn:microsoft.com/office/officeart/2018/2/layout/IconLabelList"/>
    <dgm:cxn modelId="{77CE1431-7936-468C-9323-FD42B4590D51}" type="presParOf" srcId="{5B81CD7C-2F49-41D2-B749-9B6AC073CED2}" destId="{F3501EE2-C334-467D-A938-4B125D4DD2BC}" srcOrd="0" destOrd="0" presId="urn:microsoft.com/office/officeart/2018/2/layout/IconLabelList"/>
    <dgm:cxn modelId="{DA6CA8AD-DF97-4F03-BCC9-7257FF32D6E6}" type="presParOf" srcId="{5B81CD7C-2F49-41D2-B749-9B6AC073CED2}" destId="{EC563E92-9433-4DD1-BAC3-612D4639C12D}" srcOrd="1" destOrd="0" presId="urn:microsoft.com/office/officeart/2018/2/layout/IconLabelList"/>
    <dgm:cxn modelId="{4008AEE4-8E8D-476A-82CF-DED3FF948D82}" type="presParOf" srcId="{5B81CD7C-2F49-41D2-B749-9B6AC073CED2}" destId="{979C5EBF-4F38-42B1-B892-15BF5C7597C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412F7-2F51-4816-AB85-E26861B59CF2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66A9CB-13BF-41EB-8895-E97231879533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89C4A4-391A-408A-B41D-3C265408C97E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latin typeface="AnuDaw" panose="00000400000000000000" pitchFamily="2" charset="0"/>
            </a:rPr>
            <a:t>-</a:t>
          </a:r>
          <a:r>
            <a:rPr lang="pl-PL" sz="2200" kern="1200" dirty="0" err="1">
              <a:latin typeface="AnuDaw" panose="00000400000000000000" pitchFamily="2" charset="0"/>
            </a:rPr>
            <a:t>psychologist</a:t>
          </a:r>
          <a:endParaRPr lang="en-US" sz="2200" kern="1200" dirty="0">
            <a:latin typeface="AnuDaw" panose="00000400000000000000" pitchFamily="2" charset="0"/>
          </a:endParaRPr>
        </a:p>
      </dsp:txBody>
      <dsp:txXfrm>
        <a:off x="1429899" y="2442"/>
        <a:ext cx="5083704" cy="1238008"/>
      </dsp:txXfrm>
    </dsp:sp>
    <dsp:sp modelId="{6F0B825D-5C5B-403E-89C9-8D6F001B5FD2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E48C39-FDBC-4490-B89F-BAA1EE2C8257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3EEC72-CC2B-4E4C-9B30-8DE2A055A84A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latin typeface="AnuDaw" panose="00000400000000000000" pitchFamily="2" charset="0"/>
            </a:rPr>
            <a:t>-</a:t>
          </a:r>
          <a:r>
            <a:rPr lang="pl-PL" sz="2200" kern="1200" dirty="0" err="1">
              <a:latin typeface="AnuDaw" panose="00000400000000000000" pitchFamily="2" charset="0"/>
            </a:rPr>
            <a:t>pedagogue</a:t>
          </a:r>
          <a:endParaRPr lang="en-US" sz="2200" kern="1200" dirty="0">
            <a:latin typeface="AnuDaw" panose="00000400000000000000" pitchFamily="2" charset="0"/>
          </a:endParaRPr>
        </a:p>
      </dsp:txBody>
      <dsp:txXfrm>
        <a:off x="1429899" y="1549953"/>
        <a:ext cx="5083704" cy="1238008"/>
      </dsp:txXfrm>
    </dsp:sp>
    <dsp:sp modelId="{16161303-AAFB-4FE4-B4BE-AE3AD58E4651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425584-D3AB-4533-BE56-3782897681D7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CB9427-1C29-4303-AD80-853792E3C02E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latin typeface="AnuDaw" panose="00000400000000000000" pitchFamily="2" charset="0"/>
            </a:rPr>
            <a:t>-</a:t>
          </a:r>
          <a:r>
            <a:rPr lang="pl-PL" sz="2200" kern="1200" dirty="0" err="1">
              <a:latin typeface="AnuDaw" panose="00000400000000000000" pitchFamily="2" charset="0"/>
            </a:rPr>
            <a:t>nurse</a:t>
          </a:r>
          <a:endParaRPr lang="en-US" sz="2200" kern="1200" dirty="0">
            <a:latin typeface="AnuDaw" panose="00000400000000000000" pitchFamily="2" charset="0"/>
          </a:endParaRPr>
        </a:p>
      </dsp:txBody>
      <dsp:txXfrm>
        <a:off x="1429899" y="3097464"/>
        <a:ext cx="5083704" cy="1238008"/>
      </dsp:txXfrm>
    </dsp:sp>
    <dsp:sp modelId="{95478E6C-30A2-4341-A98C-035D4F3674AA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E51C87-F728-42C8-84B7-F702D1D96669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90DE7E-49A8-46EE-ABB3-C5E733658155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latin typeface="AnuDaw" panose="00000400000000000000" pitchFamily="2" charset="0"/>
            </a:rPr>
            <a:t>-form </a:t>
          </a:r>
          <a:r>
            <a:rPr lang="pl-PL" sz="2200" kern="1200" dirty="0" err="1">
              <a:latin typeface="AnuDaw" panose="00000400000000000000" pitchFamily="2" charset="0"/>
            </a:rPr>
            <a:t>teacher</a:t>
          </a:r>
          <a:endParaRPr lang="en-US" sz="2200" kern="1200" dirty="0">
            <a:latin typeface="AnuDaw" panose="00000400000000000000" pitchFamily="2" charset="0"/>
          </a:endParaRPr>
        </a:p>
      </dsp:txBody>
      <dsp:txXfrm>
        <a:off x="1429899" y="4644974"/>
        <a:ext cx="5083704" cy="12380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F48E9A-CDA9-4986-8A7B-C3F622650279}">
      <dsp:nvSpPr>
        <dsp:cNvPr id="0" name=""/>
        <dsp:cNvSpPr/>
      </dsp:nvSpPr>
      <dsp:spPr>
        <a:xfrm>
          <a:off x="0" y="372644"/>
          <a:ext cx="6380384" cy="5516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>
              <a:latin typeface="AnuDaw" panose="00000400000000000000" pitchFamily="2" charset="0"/>
            </a:rPr>
            <a:t>- </a:t>
          </a:r>
          <a:r>
            <a:rPr lang="pl-PL" sz="2300" kern="1200" dirty="0" err="1">
              <a:latin typeface="AnuDaw" panose="00000400000000000000" pitchFamily="2" charset="0"/>
            </a:rPr>
            <a:t>Specialist</a:t>
          </a:r>
          <a:r>
            <a:rPr lang="pl-PL" sz="2300" kern="1200" dirty="0">
              <a:latin typeface="AnuDaw" panose="00000400000000000000" pitchFamily="2" charset="0"/>
            </a:rPr>
            <a:t> </a:t>
          </a:r>
          <a:r>
            <a:rPr lang="pl-PL" sz="2300" kern="1200" dirty="0" err="1">
              <a:latin typeface="AnuDaw" panose="00000400000000000000" pitchFamily="2" charset="0"/>
            </a:rPr>
            <a:t>Psychological</a:t>
          </a:r>
          <a:r>
            <a:rPr lang="pl-PL" sz="2300" kern="1200" dirty="0">
              <a:latin typeface="AnuDaw" panose="00000400000000000000" pitchFamily="2" charset="0"/>
            </a:rPr>
            <a:t> and </a:t>
          </a:r>
          <a:r>
            <a:rPr lang="pl-PL" sz="2300" kern="1200" dirty="0" err="1">
              <a:latin typeface="AnuDaw" panose="00000400000000000000" pitchFamily="2" charset="0"/>
            </a:rPr>
            <a:t>Pedagogical</a:t>
          </a:r>
          <a:r>
            <a:rPr lang="pl-PL" sz="2300" kern="1200" dirty="0">
              <a:latin typeface="AnuDaw" panose="00000400000000000000" pitchFamily="2" charset="0"/>
            </a:rPr>
            <a:t> </a:t>
          </a:r>
          <a:r>
            <a:rPr lang="pl-PL" sz="2300" kern="1200" dirty="0" err="1">
              <a:latin typeface="AnuDaw" panose="00000400000000000000" pitchFamily="2" charset="0"/>
            </a:rPr>
            <a:t>Clinic</a:t>
          </a:r>
          <a:endParaRPr lang="en-US" sz="2300" kern="1200" dirty="0">
            <a:latin typeface="AnuDaw" panose="00000400000000000000" pitchFamily="2" charset="0"/>
          </a:endParaRPr>
        </a:p>
      </dsp:txBody>
      <dsp:txXfrm>
        <a:off x="26930" y="399574"/>
        <a:ext cx="6326524" cy="497795"/>
      </dsp:txXfrm>
    </dsp:sp>
    <dsp:sp modelId="{AC6B5645-61D9-4A98-9776-1D6980F66857}">
      <dsp:nvSpPr>
        <dsp:cNvPr id="0" name=""/>
        <dsp:cNvSpPr/>
      </dsp:nvSpPr>
      <dsp:spPr>
        <a:xfrm>
          <a:off x="0" y="990539"/>
          <a:ext cx="6380384" cy="551655"/>
        </a:xfrm>
        <a:prstGeom prst="roundRect">
          <a:avLst/>
        </a:prstGeom>
        <a:solidFill>
          <a:schemeClr val="accent5">
            <a:hueOff val="-750949"/>
            <a:satOff val="-1935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>
              <a:latin typeface="AnuDaw" panose="00000400000000000000" pitchFamily="2" charset="0"/>
            </a:rPr>
            <a:t>-Municipal Social Welfare Centre</a:t>
          </a:r>
          <a:endParaRPr lang="en-US" sz="2300" kern="1200">
            <a:latin typeface="AnuDaw" panose="00000400000000000000" pitchFamily="2" charset="0"/>
          </a:endParaRPr>
        </a:p>
      </dsp:txBody>
      <dsp:txXfrm>
        <a:off x="26930" y="1017469"/>
        <a:ext cx="6326524" cy="497795"/>
      </dsp:txXfrm>
    </dsp:sp>
    <dsp:sp modelId="{EDB5D1D1-0FB6-46B6-9B28-2249690757D0}">
      <dsp:nvSpPr>
        <dsp:cNvPr id="0" name=""/>
        <dsp:cNvSpPr/>
      </dsp:nvSpPr>
      <dsp:spPr>
        <a:xfrm>
          <a:off x="0" y="1608434"/>
          <a:ext cx="6380384" cy="551655"/>
        </a:xfrm>
        <a:prstGeom prst="roundRect">
          <a:avLst/>
        </a:prstGeom>
        <a:solidFill>
          <a:schemeClr val="accent5">
            <a:hueOff val="-1501898"/>
            <a:satOff val="-3871"/>
            <a:lumOff val="-26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>
              <a:latin typeface="AnuDaw" panose="00000400000000000000" pitchFamily="2" charset="0"/>
            </a:rPr>
            <a:t>- County Family Support Centre</a:t>
          </a:r>
          <a:endParaRPr lang="en-US" sz="2300" kern="1200">
            <a:latin typeface="AnuDaw" panose="00000400000000000000" pitchFamily="2" charset="0"/>
          </a:endParaRPr>
        </a:p>
      </dsp:txBody>
      <dsp:txXfrm>
        <a:off x="26930" y="1635364"/>
        <a:ext cx="6326524" cy="497795"/>
      </dsp:txXfrm>
    </dsp:sp>
    <dsp:sp modelId="{5CF739A9-8E07-43D1-841A-1AFD76E41821}">
      <dsp:nvSpPr>
        <dsp:cNvPr id="0" name=""/>
        <dsp:cNvSpPr/>
      </dsp:nvSpPr>
      <dsp:spPr>
        <a:xfrm>
          <a:off x="0" y="2226330"/>
          <a:ext cx="6380384" cy="55165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>
              <a:latin typeface="AnuDaw" panose="00000400000000000000" pitchFamily="2" charset="0"/>
            </a:rPr>
            <a:t>- Family Court</a:t>
          </a:r>
          <a:endParaRPr lang="en-US" sz="2300" kern="1200">
            <a:latin typeface="AnuDaw" panose="00000400000000000000" pitchFamily="2" charset="0"/>
          </a:endParaRPr>
        </a:p>
      </dsp:txBody>
      <dsp:txXfrm>
        <a:off x="26930" y="2253260"/>
        <a:ext cx="6326524" cy="497795"/>
      </dsp:txXfrm>
    </dsp:sp>
    <dsp:sp modelId="{771FDD3A-FFBA-4C32-A8B2-9762A152C747}">
      <dsp:nvSpPr>
        <dsp:cNvPr id="0" name=""/>
        <dsp:cNvSpPr/>
      </dsp:nvSpPr>
      <dsp:spPr>
        <a:xfrm>
          <a:off x="0" y="2844225"/>
          <a:ext cx="6380384" cy="551655"/>
        </a:xfrm>
        <a:prstGeom prst="roundRect">
          <a:avLst/>
        </a:prstGeom>
        <a:solidFill>
          <a:schemeClr val="accent5">
            <a:hueOff val="-3003797"/>
            <a:satOff val="-7742"/>
            <a:lumOff val="-52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>
              <a:latin typeface="AnuDaw" panose="00000400000000000000" pitchFamily="2" charset="0"/>
            </a:rPr>
            <a:t>- Municipal Guard and County Police Headquarters</a:t>
          </a:r>
          <a:endParaRPr lang="en-US" sz="2300" kern="1200">
            <a:latin typeface="AnuDaw" panose="00000400000000000000" pitchFamily="2" charset="0"/>
          </a:endParaRPr>
        </a:p>
      </dsp:txBody>
      <dsp:txXfrm>
        <a:off x="26930" y="2871155"/>
        <a:ext cx="6326524" cy="497795"/>
      </dsp:txXfrm>
    </dsp:sp>
    <dsp:sp modelId="{C4795DEF-6BE9-4FC7-8CD4-4C87365BCB34}">
      <dsp:nvSpPr>
        <dsp:cNvPr id="0" name=""/>
        <dsp:cNvSpPr/>
      </dsp:nvSpPr>
      <dsp:spPr>
        <a:xfrm>
          <a:off x="0" y="3462120"/>
          <a:ext cx="6380384" cy="551655"/>
        </a:xfrm>
        <a:prstGeom prst="roundRect">
          <a:avLst/>
        </a:prstGeom>
        <a:solidFill>
          <a:schemeClr val="accent5">
            <a:hueOff val="-3754746"/>
            <a:satOff val="-9677"/>
            <a:lumOff val="-65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>
              <a:latin typeface="AnuDaw" panose="00000400000000000000" pitchFamily="2" charset="0"/>
            </a:rPr>
            <a:t>- State Fire Service</a:t>
          </a:r>
          <a:endParaRPr lang="en-US" sz="2300" kern="1200">
            <a:latin typeface="AnuDaw" panose="00000400000000000000" pitchFamily="2" charset="0"/>
          </a:endParaRPr>
        </a:p>
      </dsp:txBody>
      <dsp:txXfrm>
        <a:off x="26930" y="3489050"/>
        <a:ext cx="6326524" cy="497795"/>
      </dsp:txXfrm>
    </dsp:sp>
    <dsp:sp modelId="{00B989A6-F09F-4E2B-969C-0C80D0E42201}">
      <dsp:nvSpPr>
        <dsp:cNvPr id="0" name=""/>
        <dsp:cNvSpPr/>
      </dsp:nvSpPr>
      <dsp:spPr>
        <a:xfrm>
          <a:off x="0" y="4080015"/>
          <a:ext cx="6380384" cy="55165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>
              <a:latin typeface="AnuDaw" panose="00000400000000000000" pitchFamily="2" charset="0"/>
            </a:rPr>
            <a:t>- District Sanitary and Epidemiological Station</a:t>
          </a:r>
          <a:endParaRPr lang="en-US" sz="2300" kern="1200">
            <a:latin typeface="AnuDaw" panose="00000400000000000000" pitchFamily="2" charset="0"/>
          </a:endParaRPr>
        </a:p>
      </dsp:txBody>
      <dsp:txXfrm>
        <a:off x="26930" y="4106945"/>
        <a:ext cx="6326524" cy="497795"/>
      </dsp:txXfrm>
    </dsp:sp>
    <dsp:sp modelId="{07FC895C-2014-43DA-A17C-783ADB8FB69D}">
      <dsp:nvSpPr>
        <dsp:cNvPr id="0" name=""/>
        <dsp:cNvSpPr/>
      </dsp:nvSpPr>
      <dsp:spPr>
        <a:xfrm>
          <a:off x="0" y="4697910"/>
          <a:ext cx="6380384" cy="551655"/>
        </a:xfrm>
        <a:prstGeom prst="roundRect">
          <a:avLst/>
        </a:prstGeom>
        <a:solidFill>
          <a:schemeClr val="accent5">
            <a:hueOff val="-5256644"/>
            <a:satOff val="-13548"/>
            <a:lumOff val="-91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>
              <a:latin typeface="AnuDaw" panose="00000400000000000000" pitchFamily="2" charset="0"/>
            </a:rPr>
            <a:t>- Health Care Facility</a:t>
          </a:r>
          <a:endParaRPr lang="en-US" sz="2300" kern="1200">
            <a:latin typeface="AnuDaw" panose="00000400000000000000" pitchFamily="2" charset="0"/>
          </a:endParaRPr>
        </a:p>
      </dsp:txBody>
      <dsp:txXfrm>
        <a:off x="26930" y="4724840"/>
        <a:ext cx="6326524" cy="497795"/>
      </dsp:txXfrm>
    </dsp:sp>
    <dsp:sp modelId="{1BC8B7F0-A4C8-4AA1-8A20-CDC35A5F8CA7}">
      <dsp:nvSpPr>
        <dsp:cNvPr id="0" name=""/>
        <dsp:cNvSpPr/>
      </dsp:nvSpPr>
      <dsp:spPr>
        <a:xfrm>
          <a:off x="0" y="5315805"/>
          <a:ext cx="6380384" cy="551655"/>
        </a:xfrm>
        <a:prstGeom prst="roundRect">
          <a:avLst/>
        </a:prstGeom>
        <a:solidFill>
          <a:schemeClr val="accent5">
            <a:hueOff val="-6007594"/>
            <a:satOff val="-15484"/>
            <a:lumOff val="-104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>
              <a:latin typeface="AnuDaw" panose="00000400000000000000" pitchFamily="2" charset="0"/>
            </a:rPr>
            <a:t>- County Labour Office</a:t>
          </a:r>
          <a:endParaRPr lang="en-US" sz="2300" kern="1200">
            <a:latin typeface="AnuDaw" panose="00000400000000000000" pitchFamily="2" charset="0"/>
          </a:endParaRPr>
        </a:p>
      </dsp:txBody>
      <dsp:txXfrm>
        <a:off x="26930" y="5342735"/>
        <a:ext cx="6326524" cy="497795"/>
      </dsp:txXfrm>
    </dsp:sp>
    <dsp:sp modelId="{A821DF71-25A8-4F4B-8F0A-54E8F2DD9338}">
      <dsp:nvSpPr>
        <dsp:cNvPr id="0" name=""/>
        <dsp:cNvSpPr/>
      </dsp:nvSpPr>
      <dsp:spPr>
        <a:xfrm>
          <a:off x="0" y="5933700"/>
          <a:ext cx="6380384" cy="55165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>
              <a:latin typeface="AnuDaw" panose="00000400000000000000" pitchFamily="2" charset="0"/>
            </a:rPr>
            <a:t>- Grojec Centre of </a:t>
          </a:r>
          <a:r>
            <a:rPr lang="pl-PL" sz="2300" kern="1200" dirty="0" err="1">
              <a:latin typeface="AnuDaw" panose="00000400000000000000" pitchFamily="2" charset="0"/>
            </a:rPr>
            <a:t>Culture</a:t>
          </a:r>
          <a:endParaRPr lang="en-US" sz="2300" kern="1200" dirty="0">
            <a:latin typeface="AnuDaw" panose="00000400000000000000" pitchFamily="2" charset="0"/>
          </a:endParaRPr>
        </a:p>
      </dsp:txBody>
      <dsp:txXfrm>
        <a:off x="26930" y="5960630"/>
        <a:ext cx="6326524" cy="4977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A34EA2-A6E1-46C9-80D0-18FB7CCF3930}">
      <dsp:nvSpPr>
        <dsp:cNvPr id="0" name=""/>
        <dsp:cNvSpPr/>
      </dsp:nvSpPr>
      <dsp:spPr>
        <a:xfrm>
          <a:off x="1435257" y="332994"/>
          <a:ext cx="1008855" cy="10088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248962-F6EF-4962-935E-3CA45890FBC5}">
      <dsp:nvSpPr>
        <dsp:cNvPr id="0" name=""/>
        <dsp:cNvSpPr/>
      </dsp:nvSpPr>
      <dsp:spPr>
        <a:xfrm>
          <a:off x="579524" y="1694975"/>
          <a:ext cx="2720321" cy="96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- </a:t>
          </a:r>
          <a:r>
            <a:rPr lang="en-US" sz="1700" kern="1200" dirty="0">
              <a:latin typeface="AnuDaw" panose="00000400000000000000" pitchFamily="2" charset="0"/>
            </a:rPr>
            <a:t>regular assistance from the school psychologist and psychological-educational counselling </a:t>
          </a:r>
          <a:r>
            <a:rPr lang="en-US" sz="1700" kern="1200" dirty="0" err="1">
              <a:latin typeface="AnuDaw" panose="00000400000000000000" pitchFamily="2" charset="0"/>
            </a:rPr>
            <a:t>centre</a:t>
          </a:r>
          <a:endParaRPr lang="en-US" sz="1700" kern="1200" dirty="0">
            <a:latin typeface="AnuDaw" panose="00000400000000000000" pitchFamily="2" charset="0"/>
          </a:endParaRPr>
        </a:p>
      </dsp:txBody>
      <dsp:txXfrm>
        <a:off x="579524" y="1694975"/>
        <a:ext cx="2720321" cy="967500"/>
      </dsp:txXfrm>
    </dsp:sp>
    <dsp:sp modelId="{2D0E12CE-AAEA-422B-828B-41A4903203B6}">
      <dsp:nvSpPr>
        <dsp:cNvPr id="0" name=""/>
        <dsp:cNvSpPr/>
      </dsp:nvSpPr>
      <dsp:spPr>
        <a:xfrm>
          <a:off x="4308701" y="332994"/>
          <a:ext cx="1008855" cy="10088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43342-998C-4DC5-8BAF-A7D4FDC7F3C8}">
      <dsp:nvSpPr>
        <dsp:cNvPr id="0" name=""/>
        <dsp:cNvSpPr/>
      </dsp:nvSpPr>
      <dsp:spPr>
        <a:xfrm>
          <a:off x="3692179" y="1694975"/>
          <a:ext cx="2241900" cy="96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AnuDaw" panose="00000400000000000000" pitchFamily="2" charset="0"/>
            </a:rPr>
            <a:t>- </a:t>
          </a:r>
          <a:r>
            <a:rPr lang="pl-PL" sz="1700" kern="1200" dirty="0">
              <a:latin typeface="AnuDaw" panose="00000400000000000000" pitchFamily="2" charset="0"/>
            </a:rPr>
            <a:t>c</a:t>
          </a:r>
          <a:r>
            <a:rPr lang="en-US" sz="1700" kern="1200" dirty="0" err="1">
              <a:latin typeface="AnuDaw" panose="00000400000000000000" pitchFamily="2" charset="0"/>
            </a:rPr>
            <a:t>ontact</a:t>
          </a:r>
          <a:r>
            <a:rPr lang="en-US" sz="1700" kern="1200" dirty="0">
              <a:latin typeface="AnuDaw" panose="00000400000000000000" pitchFamily="2" charset="0"/>
            </a:rPr>
            <a:t> with parents</a:t>
          </a:r>
        </a:p>
      </dsp:txBody>
      <dsp:txXfrm>
        <a:off x="3692179" y="1694975"/>
        <a:ext cx="2241900" cy="967500"/>
      </dsp:txXfrm>
    </dsp:sp>
    <dsp:sp modelId="{F3501EE2-C334-467D-A938-4B125D4DD2BC}">
      <dsp:nvSpPr>
        <dsp:cNvPr id="0" name=""/>
        <dsp:cNvSpPr/>
      </dsp:nvSpPr>
      <dsp:spPr>
        <a:xfrm>
          <a:off x="2752374" y="3222950"/>
          <a:ext cx="1008855" cy="10088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9C5EBF-4F38-42B1-B892-15BF5C7597C7}">
      <dsp:nvSpPr>
        <dsp:cNvPr id="0" name=""/>
        <dsp:cNvSpPr/>
      </dsp:nvSpPr>
      <dsp:spPr>
        <a:xfrm>
          <a:off x="2135851" y="4584931"/>
          <a:ext cx="2241900" cy="96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AnuDaw" panose="00000400000000000000" pitchFamily="2" charset="0"/>
            </a:rPr>
            <a:t>- adapting the requirements of teaching and the way it is taught</a:t>
          </a:r>
        </a:p>
      </dsp:txBody>
      <dsp:txXfrm>
        <a:off x="2135851" y="4584931"/>
        <a:ext cx="2241900" cy="967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EBCA81-66FB-4C7F-8634-1E1CCD63BD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12D678A-B7B0-41FF-9249-7F3AB57B5D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85B83FB-5919-49AB-8A99-B845FBBA6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1C9AD-D0FE-45FB-B105-A8C41574822D}" type="datetimeFigureOut">
              <a:rPr lang="pl-PL" smtClean="0"/>
              <a:t>16.03.2020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16BF89E-281B-46AC-B391-4813B2F7B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EB912C3-A640-48F3-906A-ABECE1937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837A-7A1B-4311-9664-1EDBEB7685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196463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7DD700-F8C6-45D0-8E58-F11C09269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2E79C61-980A-4138-86F1-4C3B27AD1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03560D1-A088-4414-B4B5-BDDF04571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1C9AD-D0FE-45FB-B105-A8C41574822D}" type="datetimeFigureOut">
              <a:rPr lang="pl-PL" smtClean="0"/>
              <a:t>16.03.2020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5B6F543-0FD2-41F7-ACB9-98BED3C97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FAC002D-3864-4C15-A11B-034B76C14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837A-7A1B-4311-9664-1EDBEB7685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934105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86FE196-D694-4416-B637-B673BCCCFF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F413878-E6F9-4A45-BC1E-66EB0889D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CFF4FF7-E834-4B51-8AFB-A494074B6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1C9AD-D0FE-45FB-B105-A8C41574822D}" type="datetimeFigureOut">
              <a:rPr lang="pl-PL" smtClean="0"/>
              <a:t>16.03.2020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537B1D-DBC1-48CF-9900-7E223BC2C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25D8B72-136C-43B6-AD64-CE5B76764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837A-7A1B-4311-9664-1EDBEB7685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397181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C84A30-0A35-4A1B-8FA4-AF9520AC4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F7CA95-8196-4F3C-8DBA-527D8C0A4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56B7DCB-2125-4C4D-93BC-9359BDEF7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1C9AD-D0FE-45FB-B105-A8C41574822D}" type="datetimeFigureOut">
              <a:rPr lang="pl-PL" smtClean="0"/>
              <a:t>16.03.2020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04EBAA3-28F0-4894-8A0A-01AD63F15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803876C-DF1E-4790-99DA-497B42EC3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837A-7A1B-4311-9664-1EDBEB7685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32268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31C6EB-6E9C-4317-A1F8-A4BFEF2D7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EC632EF-7752-483D-8703-40E5635D4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6E27E82-1ECD-4E56-939E-5FA860C77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1C9AD-D0FE-45FB-B105-A8C41574822D}" type="datetimeFigureOut">
              <a:rPr lang="pl-PL" smtClean="0"/>
              <a:t>16.03.2020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9554657-BEA6-4A4D-A5D4-B32D0A223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440EE7B-9B3C-47F4-9D69-0E1751A1D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837A-7A1B-4311-9664-1EDBEB7685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556109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D91977-0001-4EA3-8C91-F8A8EBE3C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0182C7-A2BF-4D21-B68F-B65E3D096F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E338ED7-BFD9-4DB4-B5CF-F273EC895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CE13A29-5D01-472C-94FB-4E47411D6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1C9AD-D0FE-45FB-B105-A8C41574822D}" type="datetimeFigureOut">
              <a:rPr lang="pl-PL" smtClean="0"/>
              <a:t>16.03.2020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93A43CA-B4AD-4090-AF8A-482ECFC68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844D807-A721-4138-90C5-3AB76B0FE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837A-7A1B-4311-9664-1EDBEB7685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98425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518BE4-1F32-4E11-8247-2A43184B1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1345C38-54E3-4D29-896D-56E45001A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C8A1A46-F6D6-4A23-8292-9092C73F3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0352361-21E7-4B55-83DC-7D272F49F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0D714AA-6A4E-437A-8D2D-7C6D24D9B9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7C9CF47-4333-441F-883B-F41657DD3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1C9AD-D0FE-45FB-B105-A8C41574822D}" type="datetimeFigureOut">
              <a:rPr lang="pl-PL" smtClean="0"/>
              <a:t>16.03.2020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B5AB7B8-7574-4140-92E7-F528F001C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5621CE3-8EA3-456C-B075-7B84F1E36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837A-7A1B-4311-9664-1EDBEB7685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87581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1A84F-71CD-40C7-87B9-AF094DD2F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7E8899E-24AC-4973-9BAB-B7E84AC00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1C9AD-D0FE-45FB-B105-A8C41574822D}" type="datetimeFigureOut">
              <a:rPr lang="pl-PL" smtClean="0"/>
              <a:t>16.03.2020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C7194C2-DFD6-4C19-AFE2-813EC6296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305365B-3D50-4C89-8449-AF7E75E2B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837A-7A1B-4311-9664-1EDBEB7685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1104571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60CCADE-EFDF-4617-A4C0-6E73C62B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1C9AD-D0FE-45FB-B105-A8C41574822D}" type="datetimeFigureOut">
              <a:rPr lang="pl-PL" smtClean="0"/>
              <a:t>16.03.2020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628DDA9-EAC3-4AA7-8BD5-7F935AF38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0397D22-8196-465C-AB3E-2FE161664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837A-7A1B-4311-9664-1EDBEB7685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406789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C84E1E-E375-43CB-8649-A9DC61F55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BF44A9-C8A9-462F-8147-AF34F03F1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95BAC05-0037-4693-AE20-7008D713A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6D6BF6B-520C-49D8-AEB6-287BFB87D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1C9AD-D0FE-45FB-B105-A8C41574822D}" type="datetimeFigureOut">
              <a:rPr lang="pl-PL" smtClean="0"/>
              <a:t>16.03.2020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155BB44-DA8A-4708-9F0B-60A34D77A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90E58C5-27A8-4350-9FBD-FA8CE0C92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837A-7A1B-4311-9664-1EDBEB7685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175066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F064FB-D767-4CF2-A2D0-D258A9B52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E648536-C853-4C5C-8770-6262CDEF81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8A4DB70-8B63-4749-8C74-E7FED2843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05A1DFD-D5E0-4C92-B6D8-46106D7E1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1C9AD-D0FE-45FB-B105-A8C41574822D}" type="datetimeFigureOut">
              <a:rPr lang="pl-PL" smtClean="0"/>
              <a:t>16.03.2020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0472208-11D4-4ACA-A4EA-FA7A5E880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B80F4EE-348F-4ADC-A035-3D42D2201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837A-7A1B-4311-9664-1EDBEB7685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239908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901370E-E193-4CDA-8766-EC6CF809C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315034C-3BEF-49D8-A4E1-2396A7FBA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49B5C43-C177-4887-9D07-8B65253605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1C9AD-D0FE-45FB-B105-A8C41574822D}" type="datetimeFigureOut">
              <a:rPr lang="pl-PL" smtClean="0"/>
              <a:t>16.03.2020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556D76F-154F-4C94-B3CF-844CD80A28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2FC9FE-D7C9-423F-9DFC-A7D4BC2D3C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D837A-7A1B-4311-9664-1EDBEB7685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553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5" name="Rectangle 137">
            <a:extLst>
              <a:ext uri="{FF2B5EF4-FFF2-40B4-BE49-F238E27FC236}">
                <a16:creationId xmlns:a16="http://schemas.microsoft.com/office/drawing/2014/main" id="{DE4C27B6-DB04-4891-AF97-BA1671B17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8" name="Obraz 67" descr="Obraz zawierający osoba, mężczyzna, noszenie, woda&#10;&#10;Opis wygenerowany automatycznie">
            <a:extLst>
              <a:ext uri="{FF2B5EF4-FFF2-40B4-BE49-F238E27FC236}">
                <a16:creationId xmlns:a16="http://schemas.microsoft.com/office/drawing/2014/main" id="{986DB9A5-7751-4C7C-BDC9-EDCA125DEC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6" r="-1" b="-1"/>
          <a:stretch/>
        </p:blipFill>
        <p:spPr>
          <a:xfrm>
            <a:off x="606971" y="-1"/>
            <a:ext cx="11585030" cy="6857999"/>
          </a:xfrm>
          <a:prstGeom prst="rect">
            <a:avLst/>
          </a:prstGeom>
        </p:spPr>
      </p:pic>
      <p:sp>
        <p:nvSpPr>
          <p:cNvPr id="167" name="Rectangle 139">
            <a:extLst>
              <a:ext uri="{FF2B5EF4-FFF2-40B4-BE49-F238E27FC236}">
                <a16:creationId xmlns:a16="http://schemas.microsoft.com/office/drawing/2014/main" id="{7316481C-0A49-4796-812B-0D64F063B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19898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996C39F-5E51-48A9-8B2D-6B3048A6F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448" y="1301727"/>
            <a:ext cx="4833903" cy="330407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6600" b="1" spc="50" dirty="0">
                <a:ln w="0">
                  <a:solidFill>
                    <a:schemeClr val="tx1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TEENAGE DEPRESSION IN POLAND  </a:t>
            </a:r>
          </a:p>
        </p:txBody>
      </p:sp>
      <p:sp>
        <p:nvSpPr>
          <p:cNvPr id="168" name="Rectangle 141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9" name="Group 143">
            <a:extLst>
              <a:ext uri="{FF2B5EF4-FFF2-40B4-BE49-F238E27FC236}">
                <a16:creationId xmlns:a16="http://schemas.microsoft.com/office/drawing/2014/main" id="{5E0EAE70-C355-42D1-BF00-CA8A17A74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1188720" y="73152"/>
            <a:chExt cx="1178966" cy="232963"/>
          </a:xfrm>
        </p:grpSpPr>
        <p:sp>
          <p:nvSpPr>
            <p:cNvPr id="145" name="Rectangle 64">
              <a:extLst>
                <a:ext uri="{FF2B5EF4-FFF2-40B4-BE49-F238E27FC236}">
                  <a16:creationId xmlns:a16="http://schemas.microsoft.com/office/drawing/2014/main" id="{E6E58C95-A3F9-4C87-B9A5-32A7A75DDF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6">
              <a:extLst>
                <a:ext uri="{FF2B5EF4-FFF2-40B4-BE49-F238E27FC236}">
                  <a16:creationId xmlns:a16="http://schemas.microsoft.com/office/drawing/2014/main" id="{7B08CDDF-E602-4C1B-A248-A43292EB5D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4">
              <a:extLst>
                <a:ext uri="{FF2B5EF4-FFF2-40B4-BE49-F238E27FC236}">
                  <a16:creationId xmlns:a16="http://schemas.microsoft.com/office/drawing/2014/main" id="{6298B977-8F47-48C6-8454-11EF9478E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66">
              <a:extLst>
                <a:ext uri="{FF2B5EF4-FFF2-40B4-BE49-F238E27FC236}">
                  <a16:creationId xmlns:a16="http://schemas.microsoft.com/office/drawing/2014/main" id="{06A6FB8E-FB47-44B7-810F-B88B4CCA06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64">
              <a:extLst>
                <a:ext uri="{FF2B5EF4-FFF2-40B4-BE49-F238E27FC236}">
                  <a16:creationId xmlns:a16="http://schemas.microsoft.com/office/drawing/2014/main" id="{818DB8DB-4D04-42C0-BE68-842A9F29A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6">
              <a:extLst>
                <a:ext uri="{FF2B5EF4-FFF2-40B4-BE49-F238E27FC236}">
                  <a16:creationId xmlns:a16="http://schemas.microsoft.com/office/drawing/2014/main" id="{DBCFEA99-52A4-4E8E-B9C9-3D39B0E32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A6C0BB10-7324-4D11-A497-57A85CDB62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D7440F2E-8192-4FDF-AE8F-2833B7F403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64">
              <a:extLst>
                <a:ext uri="{FF2B5EF4-FFF2-40B4-BE49-F238E27FC236}">
                  <a16:creationId xmlns:a16="http://schemas.microsoft.com/office/drawing/2014/main" id="{B9F7DA6A-1872-4697-A567-20A0115A0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66">
              <a:extLst>
                <a:ext uri="{FF2B5EF4-FFF2-40B4-BE49-F238E27FC236}">
                  <a16:creationId xmlns:a16="http://schemas.microsoft.com/office/drawing/2014/main" id="{98BC1544-07ED-411D-880C-58CB11491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4">
              <a:extLst>
                <a:ext uri="{FF2B5EF4-FFF2-40B4-BE49-F238E27FC236}">
                  <a16:creationId xmlns:a16="http://schemas.microsoft.com/office/drawing/2014/main" id="{BA70D948-9946-455F-8155-D274F01DAB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6">
              <a:extLst>
                <a:ext uri="{FF2B5EF4-FFF2-40B4-BE49-F238E27FC236}">
                  <a16:creationId xmlns:a16="http://schemas.microsoft.com/office/drawing/2014/main" id="{807FCDBA-F7E3-4836-8253-15D212128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4">
              <a:extLst>
                <a:ext uri="{FF2B5EF4-FFF2-40B4-BE49-F238E27FC236}">
                  <a16:creationId xmlns:a16="http://schemas.microsoft.com/office/drawing/2014/main" id="{D6A9BF83-5C67-44B0-883C-82BCAA192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66">
              <a:extLst>
                <a:ext uri="{FF2B5EF4-FFF2-40B4-BE49-F238E27FC236}">
                  <a16:creationId xmlns:a16="http://schemas.microsoft.com/office/drawing/2014/main" id="{94BA7F92-7961-489E-83BD-5518EB1E99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64">
              <a:extLst>
                <a:ext uri="{FF2B5EF4-FFF2-40B4-BE49-F238E27FC236}">
                  <a16:creationId xmlns:a16="http://schemas.microsoft.com/office/drawing/2014/main" id="{56ADE108-5AE8-4ACF-88B9-28A0B125B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66">
              <a:extLst>
                <a:ext uri="{FF2B5EF4-FFF2-40B4-BE49-F238E27FC236}">
                  <a16:creationId xmlns:a16="http://schemas.microsoft.com/office/drawing/2014/main" id="{75B2D25F-B666-4F19-816A-24456EAF4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64">
              <a:extLst>
                <a:ext uri="{FF2B5EF4-FFF2-40B4-BE49-F238E27FC236}">
                  <a16:creationId xmlns:a16="http://schemas.microsoft.com/office/drawing/2014/main" id="{A7D581F0-987F-45C5-A849-CC1B41222F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66">
              <a:extLst>
                <a:ext uri="{FF2B5EF4-FFF2-40B4-BE49-F238E27FC236}">
                  <a16:creationId xmlns:a16="http://schemas.microsoft.com/office/drawing/2014/main" id="{F388E533-92C3-428E-B078-81D6E1F2D9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64">
              <a:extLst>
                <a:ext uri="{FF2B5EF4-FFF2-40B4-BE49-F238E27FC236}">
                  <a16:creationId xmlns:a16="http://schemas.microsoft.com/office/drawing/2014/main" id="{C68AEED3-AAB1-48A9-8FC3-C68AE6675B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66">
              <a:extLst>
                <a:ext uri="{FF2B5EF4-FFF2-40B4-BE49-F238E27FC236}">
                  <a16:creationId xmlns:a16="http://schemas.microsoft.com/office/drawing/2014/main" id="{0A6CA6BC-FFA6-4C34-B200-6F61EE1730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6" name="Rectangle 165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Obraz 71" descr="Obraz zawierający książka&#10;&#10;Opis wygenerowany automatycznie">
            <a:extLst>
              <a:ext uri="{FF2B5EF4-FFF2-40B4-BE49-F238E27FC236}">
                <a16:creationId xmlns:a16="http://schemas.microsoft.com/office/drawing/2014/main" id="{512BB735-4F25-4257-B863-E14D28363B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076" y="3428998"/>
            <a:ext cx="1813497" cy="1995113"/>
          </a:xfrm>
          <a:prstGeom prst="rect">
            <a:avLst/>
          </a:prstGeom>
        </p:spPr>
      </p:pic>
      <p:pic>
        <p:nvPicPr>
          <p:cNvPr id="75" name="Obraz 74">
            <a:extLst>
              <a:ext uri="{FF2B5EF4-FFF2-40B4-BE49-F238E27FC236}">
                <a16:creationId xmlns:a16="http://schemas.microsoft.com/office/drawing/2014/main" id="{DC897DBA-60E5-43FD-8F5E-1948C40C50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600" y="825545"/>
            <a:ext cx="1779352" cy="260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3534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>
            <a:extLst>
              <a:ext uri="{FF2B5EF4-FFF2-40B4-BE49-F238E27FC236}">
                <a16:creationId xmlns:a16="http://schemas.microsoft.com/office/drawing/2014/main" id="{4D51AB52-5ADD-4688-83DB-8A2EB1F26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1552E02-A178-41E0-B9FF-84AA6691C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928" y="202019"/>
            <a:ext cx="5439858" cy="2424223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lgerian" panose="04020705040A02060702" pitchFamily="82" charset="0"/>
              </a:rPr>
              <a:t>Is </a:t>
            </a:r>
            <a:r>
              <a:rPr lang="pl-PL" sz="4800" dirty="0" err="1">
                <a:solidFill>
                  <a:schemeClr val="bg1"/>
                </a:solidFill>
                <a:latin typeface="Algerian" panose="04020705040A02060702" pitchFamily="82" charset="0"/>
              </a:rPr>
              <a:t>teenage</a:t>
            </a:r>
            <a:r>
              <a:rPr lang="pl-PL" sz="4800" dirty="0">
                <a:solidFill>
                  <a:schemeClr val="bg1"/>
                </a:solidFill>
                <a:latin typeface="Algerian" panose="04020705040A02060702" pitchFamily="82" charset="0"/>
              </a:rPr>
              <a:t> </a:t>
            </a:r>
            <a:r>
              <a:rPr lang="en-US" sz="4800" dirty="0">
                <a:solidFill>
                  <a:schemeClr val="bg1"/>
                </a:solidFill>
                <a:latin typeface="Algerian" panose="04020705040A02060702" pitchFamily="82" charset="0"/>
              </a:rPr>
              <a:t>depression a serious problem in Poland?</a:t>
            </a:r>
            <a:endParaRPr lang="pl-PL" sz="48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2B860207-ACE2-4B37-A2C2-9AAE0EEBA8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737776"/>
            <a:ext cx="242107" cy="1340860"/>
            <a:chOff x="56167" y="899960"/>
            <a:chExt cx="242107" cy="1340860"/>
          </a:xfrm>
        </p:grpSpPr>
        <p:sp>
          <p:nvSpPr>
            <p:cNvPr id="115" name="Rectangle 2">
              <a:extLst>
                <a:ext uri="{FF2B5EF4-FFF2-40B4-BE49-F238E27FC236}">
                  <a16:creationId xmlns:a16="http://schemas.microsoft.com/office/drawing/2014/main" id="{E8A59B16-7B5E-439A-AABE-6F43ADBEDA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4697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59">
              <a:extLst>
                <a:ext uri="{FF2B5EF4-FFF2-40B4-BE49-F238E27FC236}">
                  <a16:creationId xmlns:a16="http://schemas.microsoft.com/office/drawing/2014/main" id="{38682BC1-12A9-49A6-B07D-32C0E52874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4697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2">
              <a:extLst>
                <a:ext uri="{FF2B5EF4-FFF2-40B4-BE49-F238E27FC236}">
                  <a16:creationId xmlns:a16="http://schemas.microsoft.com/office/drawing/2014/main" id="{929740E6-43AC-43B8-A959-7FA88DA43E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3276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59">
              <a:extLst>
                <a:ext uri="{FF2B5EF4-FFF2-40B4-BE49-F238E27FC236}">
                  <a16:creationId xmlns:a16="http://schemas.microsoft.com/office/drawing/2014/main" id="{96E21AC4-82E7-4B8E-BE4D-06F7B3884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3276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2">
              <a:extLst>
                <a:ext uri="{FF2B5EF4-FFF2-40B4-BE49-F238E27FC236}">
                  <a16:creationId xmlns:a16="http://schemas.microsoft.com/office/drawing/2014/main" id="{C921A779-B023-4EB0-B665-D0212F0090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1854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59">
              <a:extLst>
                <a:ext uri="{FF2B5EF4-FFF2-40B4-BE49-F238E27FC236}">
                  <a16:creationId xmlns:a16="http://schemas.microsoft.com/office/drawing/2014/main" id="{3E26D187-6A2A-4FCB-AB53-925262F72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1854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2">
              <a:extLst>
                <a:ext uri="{FF2B5EF4-FFF2-40B4-BE49-F238E27FC236}">
                  <a16:creationId xmlns:a16="http://schemas.microsoft.com/office/drawing/2014/main" id="{ADC5C21D-9525-4C09-96AC-CD41177752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0433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59">
              <a:extLst>
                <a:ext uri="{FF2B5EF4-FFF2-40B4-BE49-F238E27FC236}">
                  <a16:creationId xmlns:a16="http://schemas.microsoft.com/office/drawing/2014/main" id="{E55B79D7-B509-440B-BB0A-C932B288C2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0433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2">
              <a:extLst>
                <a:ext uri="{FF2B5EF4-FFF2-40B4-BE49-F238E27FC236}">
                  <a16:creationId xmlns:a16="http://schemas.microsoft.com/office/drawing/2014/main" id="{2EB10EB7-F925-4AB7-9B6B-FAFCA6F00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9012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59">
              <a:extLst>
                <a:ext uri="{FF2B5EF4-FFF2-40B4-BE49-F238E27FC236}">
                  <a16:creationId xmlns:a16="http://schemas.microsoft.com/office/drawing/2014/main" id="{4BDE1226-55F7-4E78-8946-97C0D7FDD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9012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2">
              <a:extLst>
                <a:ext uri="{FF2B5EF4-FFF2-40B4-BE49-F238E27FC236}">
                  <a16:creationId xmlns:a16="http://schemas.microsoft.com/office/drawing/2014/main" id="{4FECC137-11B4-48FD-A1AA-610D2138DE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1802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59">
              <a:extLst>
                <a:ext uri="{FF2B5EF4-FFF2-40B4-BE49-F238E27FC236}">
                  <a16:creationId xmlns:a16="http://schemas.microsoft.com/office/drawing/2014/main" id="{180C0DD7-6CE4-486B-916C-C3C87C8180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1802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2">
              <a:extLst>
                <a:ext uri="{FF2B5EF4-FFF2-40B4-BE49-F238E27FC236}">
                  <a16:creationId xmlns:a16="http://schemas.microsoft.com/office/drawing/2014/main" id="{810AE7F9-4396-41FB-94F9-8154D4DC2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0381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59">
              <a:extLst>
                <a:ext uri="{FF2B5EF4-FFF2-40B4-BE49-F238E27FC236}">
                  <a16:creationId xmlns:a16="http://schemas.microsoft.com/office/drawing/2014/main" id="{446068F4-9B70-4DC6-82E3-6A63668091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0381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2">
              <a:extLst>
                <a:ext uri="{FF2B5EF4-FFF2-40B4-BE49-F238E27FC236}">
                  <a16:creationId xmlns:a16="http://schemas.microsoft.com/office/drawing/2014/main" id="{ACCF2A15-7704-4CCF-AB0A-20BE623E7A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8960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59">
              <a:extLst>
                <a:ext uri="{FF2B5EF4-FFF2-40B4-BE49-F238E27FC236}">
                  <a16:creationId xmlns:a16="http://schemas.microsoft.com/office/drawing/2014/main" id="{8DF7B9FB-BF19-4609-9AF1-45D94DCB2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8960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2">
              <a:extLst>
                <a:ext uri="{FF2B5EF4-FFF2-40B4-BE49-F238E27FC236}">
                  <a16:creationId xmlns:a16="http://schemas.microsoft.com/office/drawing/2014/main" id="{03EE7F2A-8C41-44E1-A5C5-F9D7A87E4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7539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59">
              <a:extLst>
                <a:ext uri="{FF2B5EF4-FFF2-40B4-BE49-F238E27FC236}">
                  <a16:creationId xmlns:a16="http://schemas.microsoft.com/office/drawing/2014/main" id="{689CADC4-9D26-4B82-9B11-1E2140D1D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7539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707BC2C3-A51F-45C0-8BEC-31CC1E9AD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6118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9ECFCC9B-5EAD-4BEC-A4C5-28A4766FCB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6118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4" name="Obraz 43">
            <a:extLst>
              <a:ext uri="{FF2B5EF4-FFF2-40B4-BE49-F238E27FC236}">
                <a16:creationId xmlns:a16="http://schemas.microsoft.com/office/drawing/2014/main" id="{E3B88465-DA22-4295-AB4D-58531B945F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7" r="1" b="6907"/>
          <a:stretch/>
        </p:blipFill>
        <p:spPr>
          <a:xfrm>
            <a:off x="5995074" y="10"/>
            <a:ext cx="6196926" cy="6857990"/>
          </a:xfrm>
          <a:prstGeom prst="rect">
            <a:avLst/>
          </a:prstGeom>
        </p:spPr>
      </p:pic>
      <p:sp>
        <p:nvSpPr>
          <p:cNvPr id="136" name="Rectangle 135">
            <a:extLst>
              <a:ext uri="{FF2B5EF4-FFF2-40B4-BE49-F238E27FC236}">
                <a16:creationId xmlns:a16="http://schemas.microsoft.com/office/drawing/2014/main" id="{2BBA6F99-C2E7-4A60-BF6F-95A240756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825032"/>
            <a:ext cx="6333856" cy="40329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A43EB8-A7FB-4C26-B7D9-070F50E98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3110600"/>
            <a:ext cx="5267425" cy="305584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uDaw" panose="00000400000000000000" pitchFamily="2" charset="0"/>
              </a:rPr>
              <a:t>In Poland, </a:t>
            </a:r>
            <a:r>
              <a:rPr lang="pl-PL" sz="1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uDaw" panose="00000400000000000000" pitchFamily="2" charset="0"/>
              </a:rPr>
              <a:t>research</a:t>
            </a:r>
            <a:r>
              <a:rPr lang="pl-PL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uDaw" panose="00000400000000000000" pitchFamily="2" charset="0"/>
              </a:rPr>
              <a:t> results show that about </a:t>
            </a:r>
            <a:r>
              <a:rPr lang="pl-PL" sz="18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uDaw" panose="00000400000000000000" pitchFamily="2" charset="0"/>
              </a:rPr>
              <a:t>20% of </a:t>
            </a:r>
            <a:r>
              <a:rPr lang="pl-PL" sz="18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uDaw" panose="00000400000000000000" pitchFamily="2" charset="0"/>
              </a:rPr>
              <a:t>adolescents</a:t>
            </a:r>
            <a:r>
              <a:rPr lang="pl-PL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uDaw" panose="00000400000000000000" pitchFamily="2" charset="0"/>
              </a:rPr>
              <a:t> </a:t>
            </a:r>
            <a:r>
              <a:rPr lang="pl-PL" sz="1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uDaw" panose="00000400000000000000" pitchFamily="2" charset="0"/>
              </a:rPr>
              <a:t>suffer</a:t>
            </a:r>
            <a:r>
              <a:rPr lang="pl-PL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uDaw" panose="00000400000000000000" pitchFamily="2" charset="0"/>
              </a:rPr>
              <a:t> from </a:t>
            </a:r>
            <a:r>
              <a:rPr lang="pl-PL" sz="1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uDaw" panose="00000400000000000000" pitchFamily="2" charset="0"/>
              </a:rPr>
              <a:t>depressive</a:t>
            </a:r>
            <a:r>
              <a:rPr lang="pl-PL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uDaw" panose="00000400000000000000" pitchFamily="2" charset="0"/>
              </a:rPr>
              <a:t> </a:t>
            </a:r>
            <a:r>
              <a:rPr lang="pl-PL" sz="1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uDaw" panose="00000400000000000000" pitchFamily="2" charset="0"/>
              </a:rPr>
              <a:t>disorders</a:t>
            </a:r>
            <a:endParaRPr lang="pl-PL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nuDaw" panose="00000400000000000000" pitchFamily="2" charset="0"/>
            </a:endParaRPr>
          </a:p>
          <a:p>
            <a:pPr marL="0" indent="0" algn="ctr">
              <a:buNone/>
            </a:pPr>
            <a:r>
              <a:rPr lang="pl-PL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uDaw" panose="00000400000000000000" pitchFamily="2" charset="0"/>
              </a:rPr>
              <a:t> </a:t>
            </a:r>
          </a:p>
          <a:p>
            <a:pPr marL="0" indent="0" algn="ctr">
              <a:buNone/>
            </a:pPr>
            <a:r>
              <a:rPr lang="pl-PL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uDaw" panose="00000400000000000000" pitchFamily="2" charset="0"/>
              </a:rPr>
              <a:t> </a:t>
            </a:r>
            <a:r>
              <a:rPr lang="pl-PL" sz="1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uDaw" panose="00000400000000000000" pitchFamily="2" charset="0"/>
              </a:rPr>
              <a:t>depressive</a:t>
            </a:r>
            <a:r>
              <a:rPr lang="pl-PL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uDaw" panose="00000400000000000000" pitchFamily="2" charset="0"/>
              </a:rPr>
              <a:t> </a:t>
            </a:r>
            <a:r>
              <a:rPr lang="pl-PL" sz="1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uDaw" panose="00000400000000000000" pitchFamily="2" charset="0"/>
              </a:rPr>
              <a:t>symptoms</a:t>
            </a:r>
            <a:r>
              <a:rPr lang="pl-PL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uDaw" panose="00000400000000000000" pitchFamily="2" charset="0"/>
              </a:rPr>
              <a:t> can be </a:t>
            </a:r>
            <a:r>
              <a:rPr lang="pl-PL" sz="1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uDaw" panose="00000400000000000000" pitchFamily="2" charset="0"/>
              </a:rPr>
              <a:t>seen</a:t>
            </a:r>
            <a:r>
              <a:rPr lang="pl-PL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uDaw" panose="00000400000000000000" pitchFamily="2" charset="0"/>
              </a:rPr>
              <a:t> even in </a:t>
            </a:r>
            <a:r>
              <a:rPr lang="pl-PL" sz="18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uDaw" panose="00000400000000000000" pitchFamily="2" charset="0"/>
              </a:rPr>
              <a:t>every third </a:t>
            </a:r>
            <a:r>
              <a:rPr lang="pl-PL" sz="18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uDaw" panose="00000400000000000000" pitchFamily="2" charset="0"/>
              </a:rPr>
              <a:t>teenager</a:t>
            </a:r>
            <a:endParaRPr lang="pl-PL" sz="18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nuDaw" panose="00000400000000000000" pitchFamily="2" charset="0"/>
            </a:endParaRPr>
          </a:p>
          <a:p>
            <a:endParaRPr lang="pl-PL" sz="1800" dirty="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501384"/>
            <a:ext cx="6583680" cy="3566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2240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449150F-80DB-4B5E-A27E-A87134D96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158" y="1012004"/>
            <a:ext cx="4072269" cy="4795408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FFFFFF"/>
                </a:solidFill>
                <a:latin typeface="Algerian" panose="04020705040A02060702" pitchFamily="82" charset="0"/>
              </a:rPr>
              <a:t>who can we get help from at our school?</a:t>
            </a:r>
            <a:endParaRPr lang="pl-PL" sz="4800" dirty="0">
              <a:solidFill>
                <a:srgbClr val="FFFFFF"/>
              </a:solidFill>
              <a:latin typeface="Algerian" panose="04020705040A02060702" pitchFamily="82" charset="0"/>
            </a:endParaRPr>
          </a:p>
        </p:txBody>
      </p:sp>
      <p:graphicFrame>
        <p:nvGraphicFramePr>
          <p:cNvPr id="49" name="Symbol zastępczy zawartości 2">
            <a:extLst>
              <a:ext uri="{FF2B5EF4-FFF2-40B4-BE49-F238E27FC236}">
                <a16:creationId xmlns:a16="http://schemas.microsoft.com/office/drawing/2014/main" id="{D8B62175-7CC1-4CA7-8892-9564C4B37B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8709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40483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4D5A541-EBA4-4FF9-836A-EA3E01B23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316" y="1012004"/>
            <a:ext cx="4135437" cy="4795408"/>
          </a:xfrm>
        </p:spPr>
        <p:txBody>
          <a:bodyPr>
            <a:normAutofit/>
          </a:bodyPr>
          <a:lstStyle/>
          <a:p>
            <a:pPr algn="ctr"/>
            <a:r>
              <a:rPr lang="en-US" sz="4800">
                <a:solidFill>
                  <a:srgbClr val="FFFFFF"/>
                </a:solidFill>
                <a:latin typeface="Algerian" panose="04020705040A02060702" pitchFamily="82" charset="0"/>
              </a:rPr>
              <a:t>Institutions which </a:t>
            </a:r>
            <a:r>
              <a:rPr lang="en-US" sz="4800" dirty="0">
                <a:solidFill>
                  <a:srgbClr val="FFFFFF"/>
                </a:solidFill>
                <a:latin typeface="Algerian" panose="04020705040A02060702" pitchFamily="82" charset="0"/>
              </a:rPr>
              <a:t>our school cooperates</a:t>
            </a:r>
            <a:r>
              <a:rPr lang="pl-PL" sz="4800" dirty="0">
                <a:solidFill>
                  <a:srgbClr val="FFFFFF"/>
                </a:solidFill>
                <a:latin typeface="Algerian" panose="04020705040A02060702" pitchFamily="82" charset="0"/>
              </a:rPr>
              <a:t> with</a:t>
            </a:r>
          </a:p>
        </p:txBody>
      </p:sp>
      <p:graphicFrame>
        <p:nvGraphicFramePr>
          <p:cNvPr id="13" name="Symbol zastępczy zawartości 2">
            <a:extLst>
              <a:ext uri="{FF2B5EF4-FFF2-40B4-BE49-F238E27FC236}">
                <a16:creationId xmlns:a16="http://schemas.microsoft.com/office/drawing/2014/main" id="{4476EE0E-190E-4D82-9126-79DAB53CA0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698526"/>
              </p:ext>
            </p:extLst>
          </p:nvPr>
        </p:nvGraphicFramePr>
        <p:xfrm>
          <a:off x="5194300" y="0"/>
          <a:ext cx="638038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586681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CDA6F43-9693-4702-8583-228188896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13" y="920302"/>
            <a:ext cx="4502574" cy="4986670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rgbClr val="FFFFFF"/>
                </a:solidFill>
                <a:latin typeface="Algerian" panose="04020705040A02060702" pitchFamily="82" charset="0"/>
              </a:rPr>
              <a:t>School </a:t>
            </a:r>
            <a:r>
              <a:rPr lang="pl-PL" dirty="0" err="1">
                <a:solidFill>
                  <a:srgbClr val="FFFFFF"/>
                </a:solidFill>
                <a:latin typeface="Algerian" panose="04020705040A02060702" pitchFamily="82" charset="0"/>
              </a:rPr>
              <a:t>strategy</a:t>
            </a:r>
            <a:r>
              <a:rPr lang="pl-PL" dirty="0">
                <a:solidFill>
                  <a:srgbClr val="FFFFFF"/>
                </a:solidFill>
                <a:latin typeface="Algerian" panose="04020705040A02060702" pitchFamily="82" charset="0"/>
              </a:rPr>
              <a:t>, when a </a:t>
            </a:r>
            <a:r>
              <a:rPr lang="pl-PL" dirty="0" err="1">
                <a:solidFill>
                  <a:srgbClr val="FFFFFF"/>
                </a:solidFill>
                <a:latin typeface="Algerian" panose="04020705040A02060702" pitchFamily="82" charset="0"/>
              </a:rPr>
              <a:t>psychological</a:t>
            </a:r>
            <a:r>
              <a:rPr lang="pl-PL" dirty="0">
                <a:solidFill>
                  <a:srgbClr val="FFFFFF"/>
                </a:solidFill>
                <a:latin typeface="Algerian" panose="04020705040A02060702" pitchFamily="82" charset="0"/>
              </a:rPr>
              <a:t> problem is </a:t>
            </a:r>
            <a:r>
              <a:rPr lang="pl-PL" dirty="0" err="1">
                <a:solidFill>
                  <a:srgbClr val="FFFFFF"/>
                </a:solidFill>
                <a:latin typeface="Algerian" panose="04020705040A02060702" pitchFamily="82" charset="0"/>
              </a:rPr>
              <a:t>recognised</a:t>
            </a:r>
            <a:endParaRPr lang="pl-PL" dirty="0">
              <a:solidFill>
                <a:srgbClr val="FFFFFF"/>
              </a:solidFill>
              <a:latin typeface="Algerian" panose="04020705040A02060702" pitchFamily="82" charset="0"/>
            </a:endParaRPr>
          </a:p>
        </p:txBody>
      </p:sp>
      <p:graphicFrame>
        <p:nvGraphicFramePr>
          <p:cNvPr id="6" name="Symbol zastępczy zawartości 2">
            <a:extLst>
              <a:ext uri="{FF2B5EF4-FFF2-40B4-BE49-F238E27FC236}">
                <a16:creationId xmlns:a16="http://schemas.microsoft.com/office/drawing/2014/main" id="{7D37C6CC-43DF-48BF-9E67-C108F58AE0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39335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687982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B75D96-3F5D-4184-8B8D-0C976A527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72" y="254643"/>
            <a:ext cx="6432308" cy="1874245"/>
          </a:xfrm>
        </p:spPr>
        <p:txBody>
          <a:bodyPr>
            <a:noAutofit/>
          </a:bodyPr>
          <a:lstStyle/>
          <a:p>
            <a:pPr algn="ctr"/>
            <a:r>
              <a:rPr lang="pl-PL" sz="4800" dirty="0">
                <a:latin typeface="Algerian" panose="04020705040A02060702" pitchFamily="82" charset="0"/>
              </a:rPr>
              <a:t>What is </a:t>
            </a:r>
            <a:r>
              <a:rPr lang="pl-PL" sz="4800" dirty="0" err="1">
                <a:latin typeface="Algerian" panose="04020705040A02060702" pitchFamily="82" charset="0"/>
              </a:rPr>
              <a:t>done</a:t>
            </a:r>
            <a:r>
              <a:rPr lang="pl-PL" sz="4800" dirty="0">
                <a:latin typeface="Algerian" panose="04020705040A02060702" pitchFamily="82" charset="0"/>
              </a:rPr>
              <a:t> to prevent this problem?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D9D1F9-E94E-49DC-AA38-B8C586CF6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712" y="2279018"/>
            <a:ext cx="5778831" cy="4578982"/>
          </a:xfrm>
        </p:spPr>
        <p:txBody>
          <a:bodyPr anchor="t"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pl-PL" sz="1800" dirty="0" err="1">
                <a:latin typeface="AnuDaw" panose="00000400000000000000" pitchFamily="2" charset="0"/>
              </a:rPr>
              <a:t>teacher</a:t>
            </a:r>
            <a:r>
              <a:rPr lang="pl-PL" sz="1800" dirty="0">
                <a:latin typeface="AnuDaw" panose="00000400000000000000" pitchFamily="2" charset="0"/>
              </a:rPr>
              <a:t> </a:t>
            </a:r>
            <a:r>
              <a:rPr lang="pl-PL" sz="1800" dirty="0" err="1">
                <a:latin typeface="AnuDaw" panose="00000400000000000000" pitchFamily="2" charset="0"/>
              </a:rPr>
              <a:t>training</a:t>
            </a:r>
            <a:r>
              <a:rPr lang="pl-PL" sz="1800" dirty="0">
                <a:latin typeface="AnuDaw" panose="00000400000000000000" pitchFamily="2" charset="0"/>
              </a:rPr>
              <a:t> </a:t>
            </a:r>
          </a:p>
          <a:p>
            <a:pPr marL="0" indent="0" algn="ctr">
              <a:buNone/>
            </a:pPr>
            <a:endParaRPr lang="pl-PL" sz="1800" dirty="0">
              <a:latin typeface="AnuDaw" panose="00000400000000000000" pitchFamily="2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sz="1800" dirty="0" err="1">
                <a:latin typeface="AnuDaw" panose="00000400000000000000" pitchFamily="2" charset="0"/>
              </a:rPr>
              <a:t>training</a:t>
            </a:r>
            <a:r>
              <a:rPr lang="pl-PL" sz="1800" dirty="0">
                <a:latin typeface="AnuDaw" panose="00000400000000000000" pitchFamily="2" charset="0"/>
              </a:rPr>
              <a:t> for </a:t>
            </a:r>
            <a:r>
              <a:rPr lang="pl-PL" sz="1800" dirty="0" err="1">
                <a:latin typeface="AnuDaw" panose="00000400000000000000" pitchFamily="2" charset="0"/>
              </a:rPr>
              <a:t>psychologists</a:t>
            </a:r>
            <a:r>
              <a:rPr lang="pl-PL" sz="1800" dirty="0">
                <a:latin typeface="AnuDaw" panose="00000400000000000000" pitchFamily="2" charset="0"/>
              </a:rPr>
              <a:t> and </a:t>
            </a:r>
            <a:r>
              <a:rPr lang="pl-PL" sz="1800" dirty="0" err="1">
                <a:latin typeface="AnuDaw" panose="00000400000000000000" pitchFamily="2" charset="0"/>
              </a:rPr>
              <a:t>educators</a:t>
            </a:r>
            <a:endParaRPr lang="pl-PL" sz="1800" dirty="0">
              <a:latin typeface="AnuDaw" panose="00000400000000000000" pitchFamily="2" charset="0"/>
            </a:endParaRPr>
          </a:p>
          <a:p>
            <a:pPr marL="0" indent="0" algn="ctr">
              <a:buNone/>
            </a:pPr>
            <a:endParaRPr lang="pl-PL" sz="1800" dirty="0">
              <a:latin typeface="AnuDaw" panose="00000400000000000000" pitchFamily="2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sz="1800" dirty="0">
                <a:latin typeface="AnuDaw" panose="00000400000000000000" pitchFamily="2" charset="0"/>
              </a:rPr>
              <a:t>at the </a:t>
            </a:r>
            <a:r>
              <a:rPr lang="pl-PL" sz="1800" dirty="0" err="1">
                <a:latin typeface="AnuDaw" panose="00000400000000000000" pitchFamily="2" charset="0"/>
              </a:rPr>
              <a:t>request</a:t>
            </a:r>
            <a:r>
              <a:rPr lang="pl-PL" sz="1800" dirty="0">
                <a:latin typeface="AnuDaw" panose="00000400000000000000" pitchFamily="2" charset="0"/>
              </a:rPr>
              <a:t> of the form </a:t>
            </a:r>
            <a:r>
              <a:rPr lang="pl-PL" sz="1800" dirty="0" err="1">
                <a:latin typeface="AnuDaw" panose="00000400000000000000" pitchFamily="2" charset="0"/>
              </a:rPr>
              <a:t>teacher</a:t>
            </a:r>
            <a:r>
              <a:rPr lang="pl-PL" sz="1800" dirty="0">
                <a:latin typeface="AnuDaw" panose="00000400000000000000" pitchFamily="2" charset="0"/>
              </a:rPr>
              <a:t> or the management, </a:t>
            </a:r>
            <a:r>
              <a:rPr lang="pl-PL" sz="1800" dirty="0" err="1">
                <a:latin typeface="AnuDaw" panose="00000400000000000000" pitchFamily="2" charset="0"/>
              </a:rPr>
              <a:t>special</a:t>
            </a:r>
            <a:r>
              <a:rPr lang="pl-PL" sz="1800" dirty="0">
                <a:latin typeface="AnuDaw" panose="00000400000000000000" pitchFamily="2" charset="0"/>
              </a:rPr>
              <a:t> </a:t>
            </a:r>
            <a:r>
              <a:rPr lang="pl-PL" sz="1800" dirty="0" err="1">
                <a:latin typeface="AnuDaw" panose="00000400000000000000" pitchFamily="2" charset="0"/>
              </a:rPr>
              <a:t>workshops</a:t>
            </a:r>
            <a:r>
              <a:rPr lang="pl-PL" sz="1800" dirty="0">
                <a:latin typeface="AnuDaw" panose="00000400000000000000" pitchFamily="2" charset="0"/>
              </a:rPr>
              <a:t> can be </a:t>
            </a:r>
            <a:r>
              <a:rPr lang="pl-PL" sz="1800" dirty="0" err="1">
                <a:latin typeface="AnuDaw" panose="00000400000000000000" pitchFamily="2" charset="0"/>
              </a:rPr>
              <a:t>held</a:t>
            </a:r>
            <a:r>
              <a:rPr lang="pl-PL" sz="1800" dirty="0">
                <a:latin typeface="AnuDaw" panose="00000400000000000000" pitchFamily="2" charset="0"/>
              </a:rPr>
              <a:t> for the </a:t>
            </a:r>
            <a:r>
              <a:rPr lang="pl-PL" sz="1800" dirty="0" err="1">
                <a:latin typeface="AnuDaw" panose="00000400000000000000" pitchFamily="2" charset="0"/>
              </a:rPr>
              <a:t>class</a:t>
            </a:r>
            <a:r>
              <a:rPr lang="pl-PL" sz="1800" dirty="0">
                <a:latin typeface="AnuDaw" panose="00000400000000000000" pitchFamily="2" charset="0"/>
              </a:rPr>
              <a:t> with the </a:t>
            </a:r>
            <a:r>
              <a:rPr lang="pl-PL" sz="1800" dirty="0" err="1">
                <a:latin typeface="AnuDaw" panose="00000400000000000000" pitchFamily="2" charset="0"/>
              </a:rPr>
              <a:t>participation</a:t>
            </a:r>
            <a:r>
              <a:rPr lang="pl-PL" sz="1800" dirty="0">
                <a:latin typeface="AnuDaw" panose="00000400000000000000" pitchFamily="2" charset="0"/>
              </a:rPr>
              <a:t> of a </a:t>
            </a:r>
            <a:r>
              <a:rPr lang="pl-PL" sz="1800" dirty="0" err="1">
                <a:latin typeface="AnuDaw" panose="00000400000000000000" pitchFamily="2" charset="0"/>
              </a:rPr>
              <a:t>psychologist</a:t>
            </a:r>
            <a:endParaRPr lang="pl-PL" sz="1800" dirty="0">
              <a:latin typeface="AnuDaw" panose="00000400000000000000" pitchFamily="2" charset="0"/>
            </a:endParaRPr>
          </a:p>
          <a:p>
            <a:pPr marL="0" indent="0" algn="ctr">
              <a:buNone/>
            </a:pPr>
            <a:endParaRPr lang="pl-PL" sz="1800" dirty="0">
              <a:latin typeface="AnuDaw" panose="00000400000000000000" pitchFamily="2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sz="1800" dirty="0" err="1">
                <a:latin typeface="AnuDaw" panose="00000400000000000000" pitchFamily="2" charset="0"/>
              </a:rPr>
              <a:t>Workshops</a:t>
            </a:r>
            <a:r>
              <a:rPr lang="pl-PL" sz="1800" dirty="0">
                <a:latin typeface="AnuDaw" panose="00000400000000000000" pitchFamily="2" charset="0"/>
              </a:rPr>
              <a:t> for </a:t>
            </a:r>
            <a:r>
              <a:rPr lang="pl-PL" sz="1800" dirty="0" err="1">
                <a:latin typeface="AnuDaw" panose="00000400000000000000" pitchFamily="2" charset="0"/>
              </a:rPr>
              <a:t>students</a:t>
            </a:r>
            <a:r>
              <a:rPr lang="pl-PL" sz="1800" dirty="0">
                <a:latin typeface="AnuDaw" panose="00000400000000000000" pitchFamily="2" charset="0"/>
              </a:rPr>
              <a:t> </a:t>
            </a:r>
            <a:r>
              <a:rPr lang="pl-PL" sz="1800" dirty="0" err="1">
                <a:latin typeface="AnuDaw" panose="00000400000000000000" pitchFamily="2" charset="0"/>
              </a:rPr>
              <a:t>conducted</a:t>
            </a:r>
            <a:r>
              <a:rPr lang="pl-PL" sz="1800" dirty="0">
                <a:latin typeface="AnuDaw" panose="00000400000000000000" pitchFamily="2" charset="0"/>
              </a:rPr>
              <a:t> by the </a:t>
            </a:r>
            <a:r>
              <a:rPr lang="pl-PL" sz="1800" dirty="0" err="1">
                <a:latin typeface="AnuDaw" panose="00000400000000000000" pitchFamily="2" charset="0"/>
              </a:rPr>
              <a:t>psychological</a:t>
            </a:r>
            <a:r>
              <a:rPr lang="pl-PL" sz="1800" dirty="0">
                <a:latin typeface="AnuDaw" panose="00000400000000000000" pitchFamily="2" charset="0"/>
              </a:rPr>
              <a:t> and </a:t>
            </a:r>
            <a:r>
              <a:rPr lang="pl-PL" sz="1800" dirty="0" err="1">
                <a:latin typeface="AnuDaw" panose="00000400000000000000" pitchFamily="2" charset="0"/>
              </a:rPr>
              <a:t>pedagogical</a:t>
            </a:r>
            <a:r>
              <a:rPr lang="pl-PL" sz="1800" dirty="0">
                <a:latin typeface="AnuDaw" panose="00000400000000000000" pitchFamily="2" charset="0"/>
              </a:rPr>
              <a:t> </a:t>
            </a:r>
            <a:r>
              <a:rPr lang="pl-PL" sz="1800" dirty="0" err="1">
                <a:latin typeface="AnuDaw" panose="00000400000000000000" pitchFamily="2" charset="0"/>
              </a:rPr>
              <a:t>clinic</a:t>
            </a:r>
            <a:endParaRPr lang="pl-PL" sz="1800" dirty="0">
              <a:latin typeface="AnuDaw" panose="00000400000000000000" pitchFamily="2" charset="0"/>
            </a:endParaRPr>
          </a:p>
          <a:p>
            <a:pPr marL="0" indent="0">
              <a:buNone/>
            </a:pPr>
            <a:endParaRPr lang="pl-PL" sz="1800" dirty="0"/>
          </a:p>
        </p:txBody>
      </p:sp>
      <p:sp>
        <p:nvSpPr>
          <p:cNvPr id="66" name="Freeform: Shape 61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F07789F2-6C11-4118-B3D1-487828F1D3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4" r="14372" b="-1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49519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710B61-5B79-4D9D-BFF3-0F916E2BF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Autofit/>
          </a:bodyPr>
          <a:lstStyle/>
          <a:p>
            <a:r>
              <a:rPr lang="pl-PL" sz="4800" dirty="0" err="1">
                <a:latin typeface="Algerian" panose="04020705040A02060702" pitchFamily="82" charset="0"/>
              </a:rPr>
              <a:t>Improvement</a:t>
            </a:r>
            <a:r>
              <a:rPr lang="pl-PL" sz="4800" dirty="0">
                <a:latin typeface="Algerian" panose="04020705040A02060702" pitchFamily="82" charset="0"/>
              </a:rPr>
              <a:t> or </a:t>
            </a:r>
            <a:r>
              <a:rPr lang="pl-PL" sz="4800" dirty="0" err="1">
                <a:latin typeface="Algerian" panose="04020705040A02060702" pitchFamily="82" charset="0"/>
              </a:rPr>
              <a:t>deterioration</a:t>
            </a:r>
            <a:r>
              <a:rPr lang="pl-PL" sz="4800" dirty="0">
                <a:latin typeface="Algerian" panose="04020705040A02060702" pitchFamily="82" charset="0"/>
              </a:rPr>
              <a:t>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B1E8C2-862A-4C2B-B51F-546B7A58E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457" y="2678754"/>
            <a:ext cx="5314543" cy="3828371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pl-PL" sz="1800" dirty="0">
                <a:latin typeface="AnuDaw" panose="00000400000000000000" pitchFamily="2" charset="0"/>
              </a:rPr>
              <a:t>"There are more </a:t>
            </a:r>
            <a:r>
              <a:rPr lang="pl-PL" sz="1800" dirty="0" err="1">
                <a:latin typeface="AnuDaw" panose="00000400000000000000" pitchFamily="2" charset="0"/>
              </a:rPr>
              <a:t>students</a:t>
            </a:r>
            <a:r>
              <a:rPr lang="pl-PL" sz="1800" dirty="0">
                <a:latin typeface="AnuDaw" panose="00000400000000000000" pitchFamily="2" charset="0"/>
              </a:rPr>
              <a:t> with </a:t>
            </a:r>
            <a:r>
              <a:rPr lang="pl-PL" sz="1800" dirty="0" err="1">
                <a:latin typeface="AnuDaw" panose="00000400000000000000" pitchFamily="2" charset="0"/>
              </a:rPr>
              <a:t>special</a:t>
            </a:r>
            <a:r>
              <a:rPr lang="pl-PL" sz="1800" dirty="0">
                <a:latin typeface="AnuDaw" panose="00000400000000000000" pitchFamily="2" charset="0"/>
              </a:rPr>
              <a:t> </a:t>
            </a:r>
            <a:r>
              <a:rPr lang="pl-PL" sz="1800" dirty="0" err="1">
                <a:latin typeface="AnuDaw" panose="00000400000000000000" pitchFamily="2" charset="0"/>
              </a:rPr>
              <a:t>judgements</a:t>
            </a:r>
            <a:r>
              <a:rPr lang="pl-PL" sz="1800" dirty="0">
                <a:latin typeface="AnuDaw" panose="00000400000000000000" pitchFamily="2" charset="0"/>
              </a:rPr>
              <a:t>, </a:t>
            </a:r>
            <a:r>
              <a:rPr lang="pl-PL" sz="1800" dirty="0" err="1">
                <a:latin typeface="AnuDaw" panose="00000400000000000000" pitchFamily="2" charset="0"/>
              </a:rPr>
              <a:t>including</a:t>
            </a:r>
            <a:r>
              <a:rPr lang="pl-PL" sz="1800" dirty="0">
                <a:latin typeface="AnuDaw" panose="00000400000000000000" pitchFamily="2" charset="0"/>
              </a:rPr>
              <a:t> </a:t>
            </a:r>
            <a:r>
              <a:rPr lang="pl-PL" sz="1800" dirty="0" err="1">
                <a:latin typeface="AnuDaw" panose="00000400000000000000" pitchFamily="2" charset="0"/>
              </a:rPr>
              <a:t>those</a:t>
            </a:r>
            <a:r>
              <a:rPr lang="pl-PL" sz="1800" dirty="0">
                <a:latin typeface="AnuDaw" panose="00000400000000000000" pitchFamily="2" charset="0"/>
              </a:rPr>
              <a:t> </a:t>
            </a:r>
            <a:r>
              <a:rPr lang="pl-PL" sz="1800" dirty="0" err="1">
                <a:latin typeface="AnuDaw" panose="00000400000000000000" pitchFamily="2" charset="0"/>
              </a:rPr>
              <a:t>stating</a:t>
            </a:r>
            <a:r>
              <a:rPr lang="pl-PL" sz="1800" dirty="0">
                <a:latin typeface="AnuDaw" panose="00000400000000000000" pitchFamily="2" charset="0"/>
              </a:rPr>
              <a:t> </a:t>
            </a:r>
            <a:r>
              <a:rPr lang="pl-PL" sz="1800" dirty="0" err="1">
                <a:latin typeface="AnuDaw" panose="00000400000000000000" pitchFamily="2" charset="0"/>
              </a:rPr>
              <a:t>depression</a:t>
            </a:r>
            <a:r>
              <a:rPr lang="pl-PL" sz="1800" dirty="0">
                <a:latin typeface="AnuDaw" panose="00000400000000000000" pitchFamily="2" charset="0"/>
              </a:rPr>
              <a:t>, but the </a:t>
            </a:r>
            <a:r>
              <a:rPr lang="pl-PL" sz="1800" dirty="0" err="1">
                <a:latin typeface="AnuDaw" panose="00000400000000000000" pitchFamily="2" charset="0"/>
              </a:rPr>
              <a:t>percentage</a:t>
            </a:r>
            <a:r>
              <a:rPr lang="pl-PL" sz="1800" dirty="0">
                <a:latin typeface="AnuDaw" panose="00000400000000000000" pitchFamily="2" charset="0"/>
              </a:rPr>
              <a:t> of </a:t>
            </a:r>
            <a:r>
              <a:rPr lang="pl-PL" sz="1800" dirty="0" err="1">
                <a:latin typeface="AnuDaw" panose="00000400000000000000" pitchFamily="2" charset="0"/>
              </a:rPr>
              <a:t>depression</a:t>
            </a:r>
            <a:r>
              <a:rPr lang="pl-PL" sz="1800" dirty="0">
                <a:latin typeface="AnuDaw" panose="00000400000000000000" pitchFamily="2" charset="0"/>
              </a:rPr>
              <a:t> </a:t>
            </a:r>
            <a:r>
              <a:rPr lang="pl-PL" sz="1800" dirty="0" err="1">
                <a:latin typeface="AnuDaw" panose="00000400000000000000" pitchFamily="2" charset="0"/>
              </a:rPr>
              <a:t>among</a:t>
            </a:r>
            <a:r>
              <a:rPr lang="pl-PL" sz="1800" dirty="0">
                <a:latin typeface="AnuDaw" panose="00000400000000000000" pitchFamily="2" charset="0"/>
              </a:rPr>
              <a:t> the </a:t>
            </a:r>
            <a:r>
              <a:rPr lang="pl-PL" sz="1800" dirty="0" err="1">
                <a:latin typeface="AnuDaw" panose="00000400000000000000" pitchFamily="2" charset="0"/>
              </a:rPr>
              <a:t>disorders</a:t>
            </a:r>
            <a:r>
              <a:rPr lang="pl-PL" sz="1800" dirty="0">
                <a:latin typeface="AnuDaw" panose="00000400000000000000" pitchFamily="2" charset="0"/>
              </a:rPr>
              <a:t> in </a:t>
            </a:r>
            <a:r>
              <a:rPr lang="pl-PL" sz="1800" dirty="0" err="1">
                <a:latin typeface="AnuDaw" panose="00000400000000000000" pitchFamily="2" charset="0"/>
              </a:rPr>
              <a:t>these</a:t>
            </a:r>
            <a:r>
              <a:rPr lang="pl-PL" sz="1800" dirty="0">
                <a:latin typeface="AnuDaw" panose="00000400000000000000" pitchFamily="2" charset="0"/>
              </a:rPr>
              <a:t> </a:t>
            </a:r>
            <a:r>
              <a:rPr lang="pl-PL" sz="1800" dirty="0" err="1">
                <a:latin typeface="AnuDaw" panose="00000400000000000000" pitchFamily="2" charset="0"/>
              </a:rPr>
              <a:t>judgements</a:t>
            </a:r>
            <a:r>
              <a:rPr lang="pl-PL" sz="1800" dirty="0">
                <a:latin typeface="AnuDaw" panose="00000400000000000000" pitchFamily="2" charset="0"/>
              </a:rPr>
              <a:t> </a:t>
            </a:r>
            <a:r>
              <a:rPr lang="pl-PL" sz="1800" dirty="0" err="1">
                <a:latin typeface="AnuDaw" panose="00000400000000000000" pitchFamily="2" charset="0"/>
              </a:rPr>
              <a:t>has</a:t>
            </a:r>
            <a:r>
              <a:rPr lang="pl-PL" sz="1800" dirty="0">
                <a:latin typeface="AnuDaw" panose="00000400000000000000" pitchFamily="2" charset="0"/>
              </a:rPr>
              <a:t> not </a:t>
            </a:r>
            <a:r>
              <a:rPr lang="pl-PL" sz="1800" dirty="0" err="1">
                <a:latin typeface="AnuDaw" panose="00000400000000000000" pitchFamily="2" charset="0"/>
              </a:rPr>
              <a:t>increased</a:t>
            </a:r>
            <a:r>
              <a:rPr lang="pl-PL" sz="1800" dirty="0">
                <a:latin typeface="AnuDaw" panose="00000400000000000000" pitchFamily="2" charset="0"/>
              </a:rPr>
              <a:t> </a:t>
            </a:r>
            <a:r>
              <a:rPr lang="pl-PL" sz="1800" dirty="0" err="1">
                <a:latin typeface="AnuDaw" panose="00000400000000000000" pitchFamily="2" charset="0"/>
              </a:rPr>
              <a:t>noticeably</a:t>
            </a:r>
            <a:r>
              <a:rPr lang="pl-PL" sz="1800" dirty="0">
                <a:latin typeface="AnuDaw" panose="00000400000000000000" pitchFamily="2" charset="0"/>
              </a:rPr>
              <a:t> </a:t>
            </a:r>
            <a:r>
              <a:rPr lang="pl-PL" sz="1800" dirty="0" err="1">
                <a:latin typeface="AnuDaw" panose="00000400000000000000" pitchFamily="2" charset="0"/>
              </a:rPr>
              <a:t>over</a:t>
            </a:r>
            <a:r>
              <a:rPr lang="pl-PL" sz="1800" dirty="0">
                <a:latin typeface="AnuDaw" panose="00000400000000000000" pitchFamily="2" charset="0"/>
              </a:rPr>
              <a:t> the </a:t>
            </a:r>
            <a:r>
              <a:rPr lang="pl-PL" sz="1800" dirty="0" err="1">
                <a:latin typeface="AnuDaw" panose="00000400000000000000" pitchFamily="2" charset="0"/>
              </a:rPr>
              <a:t>years</a:t>
            </a:r>
            <a:r>
              <a:rPr lang="pl-PL" sz="1800" dirty="0">
                <a:latin typeface="AnuDaw" panose="00000400000000000000" pitchFamily="2" charset="0"/>
              </a:rPr>
              <a:t> that I </a:t>
            </a:r>
            <a:r>
              <a:rPr lang="pl-PL" sz="1800" dirty="0" err="1">
                <a:latin typeface="AnuDaw" panose="00000400000000000000" pitchFamily="2" charset="0"/>
              </a:rPr>
              <a:t>have</a:t>
            </a:r>
            <a:r>
              <a:rPr lang="pl-PL" sz="1800" dirty="0">
                <a:latin typeface="AnuDaw" panose="00000400000000000000" pitchFamily="2" charset="0"/>
              </a:rPr>
              <a:t> </a:t>
            </a:r>
            <a:r>
              <a:rPr lang="pl-PL" sz="1800" dirty="0" err="1">
                <a:latin typeface="AnuDaw" panose="00000400000000000000" pitchFamily="2" charset="0"/>
              </a:rPr>
              <a:t>worked</a:t>
            </a:r>
            <a:r>
              <a:rPr lang="pl-PL" sz="1800" dirty="0">
                <a:latin typeface="AnuDaw" panose="00000400000000000000" pitchFamily="2" charset="0"/>
              </a:rPr>
              <a:t> here".</a:t>
            </a:r>
          </a:p>
          <a:p>
            <a:pPr marL="0" indent="0" algn="ctr">
              <a:buNone/>
            </a:pPr>
            <a:r>
              <a:rPr lang="pl-PL" sz="1800" dirty="0">
                <a:latin typeface="AnuDaw" panose="00000400000000000000" pitchFamily="2" charset="0"/>
              </a:rPr>
              <a:t>-</a:t>
            </a:r>
            <a:r>
              <a:rPr lang="pl-PL" sz="1800">
                <a:latin typeface="AnuDaw" panose="00000400000000000000" pitchFamily="2" charset="0"/>
              </a:rPr>
              <a:t>A part </a:t>
            </a:r>
            <a:r>
              <a:rPr lang="pl-PL" sz="1800" dirty="0">
                <a:latin typeface="AnuDaw" panose="00000400000000000000" pitchFamily="2" charset="0"/>
              </a:rPr>
              <a:t>of interview with our </a:t>
            </a:r>
            <a:r>
              <a:rPr lang="pl-PL" sz="1800" dirty="0" err="1">
                <a:latin typeface="AnuDaw" panose="00000400000000000000" pitchFamily="2" charset="0"/>
              </a:rPr>
              <a:t>school</a:t>
            </a:r>
            <a:r>
              <a:rPr lang="pl-PL" sz="1800" dirty="0">
                <a:latin typeface="AnuDaw" panose="00000400000000000000" pitchFamily="2" charset="0"/>
              </a:rPr>
              <a:t> </a:t>
            </a:r>
            <a:r>
              <a:rPr lang="pl-PL" sz="1800" dirty="0" err="1">
                <a:latin typeface="AnuDaw" panose="00000400000000000000" pitchFamily="2" charset="0"/>
              </a:rPr>
              <a:t>psychologist</a:t>
            </a:r>
            <a:endParaRPr lang="pl-PL" sz="1800" dirty="0">
              <a:latin typeface="AnuDaw" panose="00000400000000000000" pitchFamily="2" charset="0"/>
            </a:endParaRPr>
          </a:p>
          <a:p>
            <a:pPr marL="0" indent="0">
              <a:buNone/>
            </a:pPr>
            <a:endParaRPr lang="pl-PL" sz="1800" dirty="0"/>
          </a:p>
        </p:txBody>
      </p:sp>
      <p:sp>
        <p:nvSpPr>
          <p:cNvPr id="28" name="Freeform: Shape 25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id="{2B32D01C-D2FB-4943-ABFB-231ABD1AEA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0" r="18769" b="-2"/>
          <a:stretch/>
        </p:blipFill>
        <p:spPr>
          <a:xfrm>
            <a:off x="6750141" y="-2008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764452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253</Words>
  <Application>Microsoft Macintosh PowerPoint</Application>
  <PresentationFormat>Panoramiczny</PresentationFormat>
  <Paragraphs>36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Algerian</vt:lpstr>
      <vt:lpstr>AnuDaw</vt:lpstr>
      <vt:lpstr>Arial</vt:lpstr>
      <vt:lpstr>Calibri</vt:lpstr>
      <vt:lpstr>Calibri Light</vt:lpstr>
      <vt:lpstr>Wingdings</vt:lpstr>
      <vt:lpstr>Motyw pakietu Office</vt:lpstr>
      <vt:lpstr>TEENAGE DEPRESSION IN POLAND  </vt:lpstr>
      <vt:lpstr>Is teenage depression a serious problem in Poland?</vt:lpstr>
      <vt:lpstr>who can we get help from at our school?</vt:lpstr>
      <vt:lpstr>Institutions which our school cooperates with</vt:lpstr>
      <vt:lpstr>School strategy, when a psychological problem is recognised</vt:lpstr>
      <vt:lpstr>What is done to prevent this problem?</vt:lpstr>
      <vt:lpstr>Improvement or deterioration?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TEENAGE DEPRESSION IN POLAND</dc:title>
  <dc:creator>Cezary Pasternak</dc:creator>
  <cp:lastModifiedBy>Pawel Posnik</cp:lastModifiedBy>
  <cp:revision>9</cp:revision>
  <dcterms:created xsi:type="dcterms:W3CDTF">2020-03-04T22:10:56Z</dcterms:created>
  <dcterms:modified xsi:type="dcterms:W3CDTF">2020-03-16T21:37:01Z</dcterms:modified>
</cp:coreProperties>
</file>