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29"/>
  </p:normalViewPr>
  <p:slideViewPr>
    <p:cSldViewPr>
      <p:cViewPr varScale="1">
        <p:scale>
          <a:sx n="109" d="100"/>
          <a:sy n="109" d="100"/>
        </p:scale>
        <p:origin x="616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B4721-EDEA-4BE4-B2D5-D69FB7027F35}" type="datetimeFigureOut">
              <a:rPr lang="it-IT" smtClean="0"/>
              <a:pPr/>
              <a:t>02/12/19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F5925-DBD3-4028-9E05-C6BD65868E41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B4721-EDEA-4BE4-B2D5-D69FB7027F35}" type="datetimeFigureOut">
              <a:rPr lang="it-IT" smtClean="0"/>
              <a:pPr/>
              <a:t>02/12/19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F5925-DBD3-4028-9E05-C6BD65868E41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B4721-EDEA-4BE4-B2D5-D69FB7027F35}" type="datetimeFigureOut">
              <a:rPr lang="it-IT" smtClean="0"/>
              <a:pPr/>
              <a:t>02/12/19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F5925-DBD3-4028-9E05-C6BD65868E41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B4721-EDEA-4BE4-B2D5-D69FB7027F35}" type="datetimeFigureOut">
              <a:rPr lang="it-IT" smtClean="0"/>
              <a:pPr/>
              <a:t>02/12/19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F5925-DBD3-4028-9E05-C6BD65868E41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B4721-EDEA-4BE4-B2D5-D69FB7027F35}" type="datetimeFigureOut">
              <a:rPr lang="it-IT" smtClean="0"/>
              <a:pPr/>
              <a:t>02/12/19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F5925-DBD3-4028-9E05-C6BD65868E41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B4721-EDEA-4BE4-B2D5-D69FB7027F35}" type="datetimeFigureOut">
              <a:rPr lang="it-IT" smtClean="0"/>
              <a:pPr/>
              <a:t>02/12/19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F5925-DBD3-4028-9E05-C6BD65868E41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B4721-EDEA-4BE4-B2D5-D69FB7027F35}" type="datetimeFigureOut">
              <a:rPr lang="it-IT" smtClean="0"/>
              <a:pPr/>
              <a:t>02/12/19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F5925-DBD3-4028-9E05-C6BD65868E41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B4721-EDEA-4BE4-B2D5-D69FB7027F35}" type="datetimeFigureOut">
              <a:rPr lang="it-IT" smtClean="0"/>
              <a:pPr/>
              <a:t>02/12/19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F5925-DBD3-4028-9E05-C6BD65868E41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B4721-EDEA-4BE4-B2D5-D69FB7027F35}" type="datetimeFigureOut">
              <a:rPr lang="it-IT" smtClean="0"/>
              <a:pPr/>
              <a:t>02/12/19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F5925-DBD3-4028-9E05-C6BD65868E41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B4721-EDEA-4BE4-B2D5-D69FB7027F35}" type="datetimeFigureOut">
              <a:rPr lang="it-IT" smtClean="0"/>
              <a:pPr/>
              <a:t>02/12/19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63F5925-DBD3-4028-9E05-C6BD65868E41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B4721-EDEA-4BE4-B2D5-D69FB7027F35}" type="datetimeFigureOut">
              <a:rPr lang="it-IT" smtClean="0"/>
              <a:pPr/>
              <a:t>02/12/19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F5925-DBD3-4028-9E05-C6BD65868E41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5C5B4721-EDEA-4BE4-B2D5-D69FB7027F35}" type="datetimeFigureOut">
              <a:rPr lang="it-IT" smtClean="0"/>
              <a:pPr/>
              <a:t>02/12/19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D63F5925-DBD3-4028-9E05-C6BD65868E41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5616624" cy="728043"/>
          </a:xfrm>
        </p:spPr>
        <p:txBody>
          <a:bodyPr/>
          <a:lstStyle/>
          <a:p>
            <a:pPr algn="ctr"/>
            <a:r>
              <a:rPr lang="it-IT" sz="4800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Our</a:t>
            </a:r>
            <a:r>
              <a:rPr lang="it-IT" sz="48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it-IT" sz="4800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school</a:t>
            </a:r>
            <a:endParaRPr lang="it-IT" sz="48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1266" name="AutoShape 2" descr="Risultato immagini per liceo don lorenzo milani napoli immagini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268" name="AutoShape 4" descr="Risultato immagini per liceo don lorenzo milani napoli immagini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270" name="AutoShape 6" descr="Risultato immagini per liceo don lorenzo milani napoli immagini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272" name="AutoShape 8" descr="Risultato immagini per liceo don lorenzo milani napoli immagin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274" name="AutoShape 10" descr="Risultato immagini per liceo don lorenzo milani napoli immagini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420888"/>
            <a:ext cx="62865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812161"/>
            <a:ext cx="5256584" cy="204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95536" y="1196752"/>
            <a:ext cx="4536504" cy="2143116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br>
              <a:rPr lang="it-IT" sz="2400" dirty="0">
                <a:solidFill>
                  <a:schemeClr val="tx1"/>
                </a:solidFill>
                <a:latin typeface="Cambria" pitchFamily="18" charset="0"/>
              </a:rPr>
            </a:br>
            <a:r>
              <a:rPr lang="it-IT" sz="2000" dirty="0" err="1">
                <a:solidFill>
                  <a:srgbClr val="00B050"/>
                </a:solidFill>
                <a:latin typeface="Cambria" pitchFamily="18" charset="0"/>
              </a:rPr>
              <a:t>Our</a:t>
            </a:r>
            <a:r>
              <a:rPr lang="it-IT" sz="2000" dirty="0">
                <a:solidFill>
                  <a:srgbClr val="00B050"/>
                </a:solidFill>
                <a:latin typeface="Cambria" pitchFamily="18" charset="0"/>
              </a:rPr>
              <a:t> </a:t>
            </a:r>
            <a:r>
              <a:rPr lang="it-IT" sz="2000" dirty="0" err="1">
                <a:solidFill>
                  <a:srgbClr val="00B050"/>
                </a:solidFill>
                <a:latin typeface="Cambria" pitchFamily="18" charset="0"/>
              </a:rPr>
              <a:t>school</a:t>
            </a:r>
            <a:r>
              <a:rPr lang="it-IT" sz="2000" dirty="0">
                <a:solidFill>
                  <a:srgbClr val="00B050"/>
                </a:solidFill>
                <a:latin typeface="Cambria" pitchFamily="18" charset="0"/>
              </a:rPr>
              <a:t> </a:t>
            </a:r>
            <a:r>
              <a:rPr lang="it-IT" sz="2000" dirty="0" err="1">
                <a:solidFill>
                  <a:srgbClr val="00B050"/>
                </a:solidFill>
                <a:latin typeface="Cambria" pitchFamily="18" charset="0"/>
              </a:rPr>
              <a:t>is</a:t>
            </a:r>
            <a:r>
              <a:rPr lang="it-IT" sz="2000" dirty="0">
                <a:solidFill>
                  <a:srgbClr val="00B050"/>
                </a:solidFill>
                <a:latin typeface="Cambria" pitchFamily="18" charset="0"/>
              </a:rPr>
              <a:t> </a:t>
            </a:r>
            <a:r>
              <a:rPr lang="it-IT" sz="2000" dirty="0" err="1">
                <a:solidFill>
                  <a:srgbClr val="00B050"/>
                </a:solidFill>
                <a:latin typeface="Cambria" pitchFamily="18" charset="0"/>
              </a:rPr>
              <a:t>called</a:t>
            </a:r>
            <a:r>
              <a:rPr lang="it-IT" sz="2000" dirty="0">
                <a:solidFill>
                  <a:srgbClr val="00B050"/>
                </a:solidFill>
                <a:latin typeface="Cambria" pitchFamily="18" charset="0"/>
              </a:rPr>
              <a:t> “Liceo Don Lorenzo </a:t>
            </a:r>
            <a:r>
              <a:rPr lang="it-IT" sz="2000" dirty="0" err="1">
                <a:solidFill>
                  <a:srgbClr val="00B050"/>
                </a:solidFill>
                <a:latin typeface="Cambria" pitchFamily="18" charset="0"/>
              </a:rPr>
              <a:t>Milani</a:t>
            </a:r>
            <a:r>
              <a:rPr lang="it-IT" sz="2000" dirty="0">
                <a:solidFill>
                  <a:srgbClr val="00B050"/>
                </a:solidFill>
                <a:latin typeface="Cambria" pitchFamily="18" charset="0"/>
              </a:rPr>
              <a:t>”. </a:t>
            </a:r>
            <a:r>
              <a:rPr lang="it-IT" sz="2000" dirty="0" err="1">
                <a:solidFill>
                  <a:srgbClr val="00B050"/>
                </a:solidFill>
                <a:latin typeface="Cambria" pitchFamily="18" charset="0"/>
              </a:rPr>
              <a:t>It</a:t>
            </a:r>
            <a:r>
              <a:rPr lang="it-IT" sz="2000" dirty="0">
                <a:solidFill>
                  <a:srgbClr val="00B050"/>
                </a:solidFill>
                <a:latin typeface="Cambria" pitchFamily="18" charset="0"/>
              </a:rPr>
              <a:t> </a:t>
            </a:r>
            <a:r>
              <a:rPr lang="it-IT" sz="2000" dirty="0" err="1">
                <a:solidFill>
                  <a:srgbClr val="00B050"/>
                </a:solidFill>
                <a:latin typeface="Cambria" pitchFamily="18" charset="0"/>
              </a:rPr>
              <a:t>is</a:t>
            </a:r>
            <a:r>
              <a:rPr lang="it-IT" sz="2000" dirty="0">
                <a:solidFill>
                  <a:srgbClr val="00B050"/>
                </a:solidFill>
                <a:latin typeface="Cambria" pitchFamily="18" charset="0"/>
              </a:rPr>
              <a:t> </a:t>
            </a:r>
            <a:r>
              <a:rPr lang="it-IT" sz="2000" dirty="0" err="1">
                <a:solidFill>
                  <a:srgbClr val="00B050"/>
                </a:solidFill>
                <a:latin typeface="Cambria" pitchFamily="18" charset="0"/>
              </a:rPr>
              <a:t>situated</a:t>
            </a:r>
            <a:r>
              <a:rPr lang="it-IT" sz="2000" dirty="0">
                <a:solidFill>
                  <a:srgbClr val="00B050"/>
                </a:solidFill>
                <a:latin typeface="Cambria" pitchFamily="18" charset="0"/>
              </a:rPr>
              <a:t> in the </a:t>
            </a:r>
            <a:r>
              <a:rPr lang="it-IT" sz="2000" dirty="0" err="1">
                <a:solidFill>
                  <a:srgbClr val="00B050"/>
                </a:solidFill>
                <a:latin typeface="Cambria" pitchFamily="18" charset="0"/>
              </a:rPr>
              <a:t>Eastern</a:t>
            </a:r>
            <a:r>
              <a:rPr lang="it-IT" sz="2000" dirty="0">
                <a:solidFill>
                  <a:srgbClr val="00B050"/>
                </a:solidFill>
                <a:latin typeface="Cambria" pitchFamily="18" charset="0"/>
              </a:rPr>
              <a:t> part of </a:t>
            </a:r>
            <a:r>
              <a:rPr lang="it-IT" sz="2000" dirty="0" err="1">
                <a:solidFill>
                  <a:srgbClr val="00B050"/>
                </a:solidFill>
                <a:latin typeface="Cambria" pitchFamily="18" charset="0"/>
              </a:rPr>
              <a:t>Naples</a:t>
            </a:r>
            <a:r>
              <a:rPr lang="it-IT" sz="2000" dirty="0">
                <a:solidFill>
                  <a:srgbClr val="00B050"/>
                </a:solidFill>
                <a:latin typeface="Cambria" pitchFamily="18" charset="0"/>
              </a:rPr>
              <a:t>, more </a:t>
            </a:r>
            <a:r>
              <a:rPr lang="it-IT" sz="2000" dirty="0" err="1">
                <a:solidFill>
                  <a:srgbClr val="00B050"/>
                </a:solidFill>
                <a:latin typeface="Cambria" pitchFamily="18" charset="0"/>
              </a:rPr>
              <a:t>exactly</a:t>
            </a:r>
            <a:r>
              <a:rPr lang="it-IT" sz="2000" dirty="0">
                <a:solidFill>
                  <a:srgbClr val="00B050"/>
                </a:solidFill>
                <a:latin typeface="Cambria" pitchFamily="18" charset="0"/>
              </a:rPr>
              <a:t> in San Giovanni, on the road “Viale 2 giugno”. in front of the </a:t>
            </a:r>
            <a:r>
              <a:rPr lang="it-IT" sz="2000" dirty="0" err="1">
                <a:solidFill>
                  <a:srgbClr val="00B050"/>
                </a:solidFill>
                <a:latin typeface="Cambria" pitchFamily="18" charset="0"/>
              </a:rPr>
              <a:t>school</a:t>
            </a:r>
            <a:r>
              <a:rPr lang="it-IT" sz="2000" dirty="0">
                <a:solidFill>
                  <a:srgbClr val="00B050"/>
                </a:solidFill>
                <a:latin typeface="Cambria" pitchFamily="18" charset="0"/>
              </a:rPr>
              <a:t> </a:t>
            </a:r>
            <a:r>
              <a:rPr lang="it-IT" sz="2000" dirty="0" err="1">
                <a:solidFill>
                  <a:srgbClr val="00B050"/>
                </a:solidFill>
                <a:latin typeface="Cambria" pitchFamily="18" charset="0"/>
              </a:rPr>
              <a:t>there</a:t>
            </a:r>
            <a:r>
              <a:rPr lang="it-IT" sz="2000" dirty="0">
                <a:solidFill>
                  <a:srgbClr val="00B050"/>
                </a:solidFill>
                <a:latin typeface="Cambria" pitchFamily="18" charset="0"/>
              </a:rPr>
              <a:t> </a:t>
            </a:r>
            <a:r>
              <a:rPr lang="it-IT" sz="2000" dirty="0" err="1">
                <a:solidFill>
                  <a:srgbClr val="00B050"/>
                </a:solidFill>
                <a:latin typeface="Cambria" pitchFamily="18" charset="0"/>
              </a:rPr>
              <a:t>is</a:t>
            </a:r>
            <a:r>
              <a:rPr lang="it-IT" sz="2000" dirty="0">
                <a:solidFill>
                  <a:srgbClr val="00B050"/>
                </a:solidFill>
                <a:latin typeface="Cambria" pitchFamily="18" charset="0"/>
              </a:rPr>
              <a:t> the </a:t>
            </a:r>
            <a:r>
              <a:rPr lang="it-IT" sz="2000" dirty="0" err="1">
                <a:solidFill>
                  <a:srgbClr val="00B050"/>
                </a:solidFill>
                <a:latin typeface="Cambria" pitchFamily="18" charset="0"/>
              </a:rPr>
              <a:t>park</a:t>
            </a:r>
            <a:r>
              <a:rPr lang="it-IT" sz="2000" dirty="0">
                <a:solidFill>
                  <a:srgbClr val="00B050"/>
                </a:solidFill>
                <a:latin typeface="Cambria" pitchFamily="18" charset="0"/>
              </a:rPr>
              <a:t> “massimo </a:t>
            </a:r>
            <a:r>
              <a:rPr lang="it-IT" sz="2000" dirty="0" err="1">
                <a:solidFill>
                  <a:srgbClr val="00B050"/>
                </a:solidFill>
                <a:latin typeface="Cambria" pitchFamily="18" charset="0"/>
              </a:rPr>
              <a:t>troisi</a:t>
            </a:r>
            <a:r>
              <a:rPr lang="it-IT" sz="2000" dirty="0">
                <a:solidFill>
                  <a:srgbClr val="00B050"/>
                </a:solidFill>
                <a:latin typeface="Cambria" pitchFamily="18" charset="0"/>
              </a:rPr>
              <a:t>”, </a:t>
            </a:r>
            <a:r>
              <a:rPr lang="it-IT" sz="2000" dirty="0" err="1">
                <a:solidFill>
                  <a:srgbClr val="00B050"/>
                </a:solidFill>
                <a:latin typeface="Cambria" pitchFamily="18" charset="0"/>
              </a:rPr>
              <a:t>but</a:t>
            </a:r>
            <a:r>
              <a:rPr lang="it-IT" sz="2000" dirty="0">
                <a:solidFill>
                  <a:srgbClr val="00B050"/>
                </a:solidFill>
                <a:latin typeface="Cambria" pitchFamily="18" charset="0"/>
              </a:rPr>
              <a:t> </a:t>
            </a:r>
            <a:r>
              <a:rPr lang="it-IT" sz="2000" dirty="0" err="1">
                <a:solidFill>
                  <a:srgbClr val="00B050"/>
                </a:solidFill>
                <a:latin typeface="Cambria" pitchFamily="18" charset="0"/>
              </a:rPr>
              <a:t>we</a:t>
            </a:r>
            <a:r>
              <a:rPr lang="it-IT" sz="2000" dirty="0">
                <a:solidFill>
                  <a:srgbClr val="00B050"/>
                </a:solidFill>
                <a:latin typeface="Cambria" pitchFamily="18" charset="0"/>
              </a:rPr>
              <a:t> are </a:t>
            </a:r>
            <a:r>
              <a:rPr lang="it-IT" sz="2000" dirty="0" err="1">
                <a:solidFill>
                  <a:srgbClr val="00B050"/>
                </a:solidFill>
                <a:latin typeface="Cambria" pitchFamily="18" charset="0"/>
              </a:rPr>
              <a:t>used</a:t>
            </a:r>
            <a:r>
              <a:rPr lang="it-IT" sz="2000" dirty="0">
                <a:solidFill>
                  <a:srgbClr val="00B050"/>
                </a:solidFill>
                <a:latin typeface="Cambria" pitchFamily="18" charset="0"/>
              </a:rPr>
              <a:t> to call </a:t>
            </a:r>
            <a:r>
              <a:rPr lang="it-IT" sz="2000" dirty="0" err="1">
                <a:solidFill>
                  <a:srgbClr val="00B050"/>
                </a:solidFill>
                <a:latin typeface="Cambria" pitchFamily="18" charset="0"/>
              </a:rPr>
              <a:t>it</a:t>
            </a:r>
            <a:r>
              <a:rPr lang="it-IT" sz="2000" dirty="0">
                <a:solidFill>
                  <a:srgbClr val="00B050"/>
                </a:solidFill>
                <a:latin typeface="Cambria" pitchFamily="18" charset="0"/>
              </a:rPr>
              <a:t> “laghetto”.</a:t>
            </a:r>
          </a:p>
        </p:txBody>
      </p:sp>
      <p:sp>
        <p:nvSpPr>
          <p:cNvPr id="4" name="AutoShape 6" descr="Risultati immagini per san giovanni a teduccio laghetto"/>
          <p:cNvSpPr>
            <a:spLocks noChangeAspect="1" noChangeArrowheads="1"/>
          </p:cNvSpPr>
          <p:nvPr/>
        </p:nvSpPr>
        <p:spPr bwMode="auto">
          <a:xfrm>
            <a:off x="155575" y="-1630363"/>
            <a:ext cx="79248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" name="AutoShape 8" descr="Risultati immagini per san giovanni a teduccio laghetto"/>
          <p:cNvSpPr>
            <a:spLocks noChangeAspect="1" noChangeArrowheads="1"/>
          </p:cNvSpPr>
          <p:nvPr/>
        </p:nvSpPr>
        <p:spPr bwMode="auto">
          <a:xfrm>
            <a:off x="307975" y="-1477963"/>
            <a:ext cx="79248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98361" y="-459432"/>
            <a:ext cx="3543945" cy="4027958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it-IT" sz="2600" dirty="0">
                <a:solidFill>
                  <a:srgbClr val="00B050"/>
                </a:solidFill>
                <a:latin typeface="Cambria" pitchFamily="18" charset="0"/>
              </a:rPr>
              <a:t>Here </a:t>
            </a:r>
            <a:r>
              <a:rPr lang="it-IT" sz="2600" dirty="0" err="1">
                <a:solidFill>
                  <a:srgbClr val="00B050"/>
                </a:solidFill>
                <a:latin typeface="Cambria" pitchFamily="18" charset="0"/>
              </a:rPr>
              <a:t>students</a:t>
            </a:r>
            <a:r>
              <a:rPr lang="it-IT" sz="2600" dirty="0">
                <a:solidFill>
                  <a:srgbClr val="00B050"/>
                </a:solidFill>
                <a:latin typeface="Cambria" pitchFamily="18" charset="0"/>
              </a:rPr>
              <a:t> can </a:t>
            </a:r>
            <a:r>
              <a:rPr lang="it-IT" sz="2600" dirty="0" err="1">
                <a:solidFill>
                  <a:srgbClr val="00B050"/>
                </a:solidFill>
                <a:latin typeface="Cambria" pitchFamily="18" charset="0"/>
              </a:rPr>
              <a:t>choose</a:t>
            </a:r>
            <a:r>
              <a:rPr lang="it-IT" sz="2600" dirty="0">
                <a:solidFill>
                  <a:srgbClr val="00B050"/>
                </a:solidFill>
                <a:latin typeface="Cambria" pitchFamily="18" charset="0"/>
              </a:rPr>
              <a:t> </a:t>
            </a:r>
            <a:r>
              <a:rPr lang="it-IT" sz="2600" dirty="0" err="1">
                <a:solidFill>
                  <a:srgbClr val="00B050"/>
                </a:solidFill>
                <a:latin typeface="Cambria" pitchFamily="18" charset="0"/>
              </a:rPr>
              <a:t>between</a:t>
            </a:r>
            <a:r>
              <a:rPr lang="it-IT" sz="2600" dirty="0">
                <a:solidFill>
                  <a:srgbClr val="00B050"/>
                </a:solidFill>
                <a:latin typeface="Cambria" pitchFamily="18" charset="0"/>
              </a:rPr>
              <a:t> Human Science, Social </a:t>
            </a:r>
            <a:r>
              <a:rPr lang="it-IT" sz="2600" dirty="0" err="1">
                <a:solidFill>
                  <a:srgbClr val="00B050"/>
                </a:solidFill>
                <a:latin typeface="Cambria" pitchFamily="18" charset="0"/>
              </a:rPr>
              <a:t>Economic</a:t>
            </a:r>
            <a:r>
              <a:rPr lang="it-IT" sz="2600" dirty="0">
                <a:solidFill>
                  <a:srgbClr val="00B050"/>
                </a:solidFill>
                <a:latin typeface="Cambria" pitchFamily="18" charset="0"/>
              </a:rPr>
              <a:t>, </a:t>
            </a:r>
            <a:r>
              <a:rPr lang="it-IT" sz="2600" dirty="0" err="1">
                <a:solidFill>
                  <a:srgbClr val="00B050"/>
                </a:solidFill>
                <a:latin typeface="Cambria" pitchFamily="18" charset="0"/>
              </a:rPr>
              <a:t>Languages</a:t>
            </a:r>
            <a:r>
              <a:rPr lang="it-IT" sz="2600" dirty="0">
                <a:solidFill>
                  <a:srgbClr val="00B050"/>
                </a:solidFill>
                <a:latin typeface="Cambria" pitchFamily="18" charset="0"/>
              </a:rPr>
              <a:t> and </a:t>
            </a:r>
            <a:r>
              <a:rPr lang="it-IT" sz="2600" dirty="0" err="1">
                <a:solidFill>
                  <a:srgbClr val="00B050"/>
                </a:solidFill>
                <a:latin typeface="Cambria" pitchFamily="18" charset="0"/>
              </a:rPr>
              <a:t>Artistic</a:t>
            </a:r>
            <a:r>
              <a:rPr lang="it-IT" sz="2600" dirty="0">
                <a:solidFill>
                  <a:srgbClr val="00B050"/>
                </a:solidFill>
                <a:latin typeface="Cambria" pitchFamily="18" charset="0"/>
              </a:rPr>
              <a:t> </a:t>
            </a:r>
            <a:r>
              <a:rPr lang="it-IT" sz="2600" dirty="0" err="1">
                <a:solidFill>
                  <a:srgbClr val="00B050"/>
                </a:solidFill>
                <a:latin typeface="Cambria" pitchFamily="18" charset="0"/>
              </a:rPr>
              <a:t>studies</a:t>
            </a:r>
            <a:r>
              <a:rPr lang="it-IT" sz="2600" dirty="0">
                <a:solidFill>
                  <a:srgbClr val="00B050"/>
                </a:solidFill>
                <a:latin typeface="Cambria" pitchFamily="18" charset="0"/>
              </a:rPr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00793"/>
            <a:ext cx="2599438" cy="1299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Risultati immagini per scienze uma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772816"/>
            <a:ext cx="2599438" cy="1299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6" descr="Immagine correlata"/>
          <p:cNvSpPr>
            <a:spLocks noChangeAspect="1" noChangeArrowheads="1"/>
          </p:cNvSpPr>
          <p:nvPr/>
        </p:nvSpPr>
        <p:spPr bwMode="auto">
          <a:xfrm>
            <a:off x="155575" y="-1897063"/>
            <a:ext cx="7924800" cy="396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" name="AutoShape 8" descr="Immagine correlata"/>
          <p:cNvSpPr>
            <a:spLocks noChangeAspect="1" noChangeArrowheads="1"/>
          </p:cNvSpPr>
          <p:nvPr/>
        </p:nvSpPr>
        <p:spPr bwMode="auto">
          <a:xfrm>
            <a:off x="307975" y="-1744663"/>
            <a:ext cx="7924800" cy="396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" name="AutoShape 10" descr="Immagine correlata"/>
          <p:cNvSpPr>
            <a:spLocks noChangeAspect="1" noChangeArrowheads="1"/>
          </p:cNvSpPr>
          <p:nvPr/>
        </p:nvSpPr>
        <p:spPr bwMode="auto">
          <a:xfrm>
            <a:off x="460375" y="-1592263"/>
            <a:ext cx="7924800" cy="396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356992"/>
            <a:ext cx="2599438" cy="1320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941168"/>
            <a:ext cx="2599438" cy="1320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7975" y="404664"/>
            <a:ext cx="8592890" cy="1417638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it-IT" sz="2200" dirty="0" err="1">
                <a:solidFill>
                  <a:srgbClr val="00B050"/>
                </a:solidFill>
                <a:latin typeface="Cambria" pitchFamily="18" charset="0"/>
              </a:rPr>
              <a:t>There</a:t>
            </a:r>
            <a:r>
              <a:rPr lang="it-IT" sz="2200" dirty="0">
                <a:solidFill>
                  <a:srgbClr val="00B050"/>
                </a:solidFill>
                <a:latin typeface="Cambria" pitchFamily="18" charset="0"/>
              </a:rPr>
              <a:t> are </a:t>
            </a:r>
            <a:r>
              <a:rPr lang="it-IT" sz="2200" dirty="0" err="1">
                <a:solidFill>
                  <a:srgbClr val="00B050"/>
                </a:solidFill>
                <a:latin typeface="Cambria" pitchFamily="18" charset="0"/>
              </a:rPr>
              <a:t>many</a:t>
            </a:r>
            <a:r>
              <a:rPr lang="it-IT" sz="2200" dirty="0">
                <a:solidFill>
                  <a:srgbClr val="00B050"/>
                </a:solidFill>
                <a:latin typeface="Cambria" pitchFamily="18" charset="0"/>
              </a:rPr>
              <a:t> </a:t>
            </a:r>
            <a:r>
              <a:rPr lang="it-IT" sz="2200" dirty="0" err="1">
                <a:solidFill>
                  <a:srgbClr val="00B050"/>
                </a:solidFill>
                <a:latin typeface="Cambria" pitchFamily="18" charset="0"/>
              </a:rPr>
              <a:t>laboratories</a:t>
            </a:r>
            <a:r>
              <a:rPr lang="it-IT" sz="2200" dirty="0">
                <a:solidFill>
                  <a:srgbClr val="00B050"/>
                </a:solidFill>
                <a:latin typeface="Cambria" pitchFamily="18" charset="0"/>
              </a:rPr>
              <a:t>; 2 computer </a:t>
            </a:r>
            <a:r>
              <a:rPr lang="it-IT" sz="2200" dirty="0" err="1">
                <a:solidFill>
                  <a:srgbClr val="00B050"/>
                </a:solidFill>
                <a:latin typeface="Cambria" pitchFamily="18" charset="0"/>
              </a:rPr>
              <a:t>labs</a:t>
            </a:r>
            <a:r>
              <a:rPr lang="it-IT" sz="2200" dirty="0">
                <a:solidFill>
                  <a:srgbClr val="00B050"/>
                </a:solidFill>
                <a:latin typeface="Cambria" pitchFamily="18" charset="0"/>
              </a:rPr>
              <a:t>, a </a:t>
            </a:r>
            <a:r>
              <a:rPr lang="it-IT" sz="2200" dirty="0" err="1">
                <a:solidFill>
                  <a:srgbClr val="00B050"/>
                </a:solidFill>
                <a:latin typeface="Cambria" pitchFamily="18" charset="0"/>
              </a:rPr>
              <a:t>linguistic</a:t>
            </a:r>
            <a:r>
              <a:rPr lang="it-IT" sz="2200" dirty="0">
                <a:solidFill>
                  <a:srgbClr val="00B050"/>
                </a:solidFill>
                <a:latin typeface="Cambria" pitchFamily="18" charset="0"/>
              </a:rPr>
              <a:t> </a:t>
            </a:r>
            <a:r>
              <a:rPr lang="it-IT" sz="2200" dirty="0" err="1">
                <a:solidFill>
                  <a:srgbClr val="00B050"/>
                </a:solidFill>
                <a:latin typeface="Cambria" pitchFamily="18" charset="0"/>
              </a:rPr>
              <a:t>one</a:t>
            </a:r>
            <a:r>
              <a:rPr lang="it-IT" sz="2200" dirty="0">
                <a:solidFill>
                  <a:srgbClr val="00B050"/>
                </a:solidFill>
                <a:latin typeface="Cambria" pitchFamily="18" charset="0"/>
              </a:rPr>
              <a:t>, art </a:t>
            </a:r>
            <a:r>
              <a:rPr lang="it-IT" sz="2200" dirty="0" err="1">
                <a:solidFill>
                  <a:srgbClr val="00B050"/>
                </a:solidFill>
                <a:latin typeface="Cambria" pitchFamily="18" charset="0"/>
              </a:rPr>
              <a:t>laboratories</a:t>
            </a:r>
            <a:r>
              <a:rPr lang="it-IT" sz="2200" dirty="0">
                <a:solidFill>
                  <a:srgbClr val="00B050"/>
                </a:solidFill>
                <a:latin typeface="Cambria" pitchFamily="18" charset="0"/>
              </a:rPr>
              <a:t> ( </a:t>
            </a:r>
            <a:r>
              <a:rPr lang="it-IT" sz="2200" dirty="0" err="1">
                <a:solidFill>
                  <a:srgbClr val="00B050"/>
                </a:solidFill>
                <a:latin typeface="Cambria" pitchFamily="18" charset="0"/>
              </a:rPr>
              <a:t>architecting</a:t>
            </a:r>
            <a:r>
              <a:rPr lang="it-IT" sz="2200" dirty="0">
                <a:solidFill>
                  <a:srgbClr val="00B050"/>
                </a:solidFill>
                <a:latin typeface="Cambria" pitchFamily="18" charset="0"/>
              </a:rPr>
              <a:t>, multimedia, </a:t>
            </a:r>
            <a:r>
              <a:rPr lang="it-IT" sz="2200" dirty="0" err="1">
                <a:solidFill>
                  <a:srgbClr val="00B050"/>
                </a:solidFill>
                <a:latin typeface="Cambria" pitchFamily="18" charset="0"/>
              </a:rPr>
              <a:t>drawing</a:t>
            </a:r>
            <a:r>
              <a:rPr lang="it-IT" sz="2200" dirty="0">
                <a:solidFill>
                  <a:srgbClr val="00B050"/>
                </a:solidFill>
                <a:latin typeface="Cambria" pitchFamily="18" charset="0"/>
              </a:rPr>
              <a:t> and </a:t>
            </a:r>
            <a:r>
              <a:rPr lang="it-IT" sz="2200" dirty="0" err="1">
                <a:solidFill>
                  <a:srgbClr val="00B050"/>
                </a:solidFill>
                <a:latin typeface="Cambria" pitchFamily="18" charset="0"/>
              </a:rPr>
              <a:t>photography</a:t>
            </a:r>
            <a:r>
              <a:rPr lang="it-IT" sz="2200" dirty="0">
                <a:solidFill>
                  <a:srgbClr val="00B050"/>
                </a:solidFill>
                <a:latin typeface="Cambria" pitchFamily="18" charset="0"/>
              </a:rPr>
              <a:t> ) and a science </a:t>
            </a:r>
            <a:r>
              <a:rPr lang="it-IT" sz="2200" dirty="0" err="1">
                <a:solidFill>
                  <a:srgbClr val="00B050"/>
                </a:solidFill>
                <a:latin typeface="Cambria" pitchFamily="18" charset="0"/>
              </a:rPr>
              <a:t>lab</a:t>
            </a:r>
            <a:r>
              <a:rPr lang="it-IT" sz="2200" dirty="0">
                <a:solidFill>
                  <a:srgbClr val="00B050"/>
                </a:solidFill>
                <a:latin typeface="Cambria" pitchFamily="18" charset="0"/>
              </a:rPr>
              <a:t>. </a:t>
            </a:r>
            <a:r>
              <a:rPr lang="it-IT" sz="2200" dirty="0" err="1">
                <a:solidFill>
                  <a:srgbClr val="00B050"/>
                </a:solidFill>
                <a:latin typeface="Cambria" pitchFamily="18" charset="0"/>
              </a:rPr>
              <a:t>We</a:t>
            </a:r>
            <a:r>
              <a:rPr lang="it-IT" sz="2200" dirty="0">
                <a:solidFill>
                  <a:srgbClr val="00B050"/>
                </a:solidFill>
                <a:latin typeface="Cambria" pitchFamily="18" charset="0"/>
              </a:rPr>
              <a:t> </a:t>
            </a:r>
            <a:r>
              <a:rPr lang="it-IT" sz="2200" dirty="0" err="1">
                <a:solidFill>
                  <a:srgbClr val="00B050"/>
                </a:solidFill>
                <a:latin typeface="Cambria" pitchFamily="18" charset="0"/>
              </a:rPr>
              <a:t>also</a:t>
            </a:r>
            <a:r>
              <a:rPr lang="it-IT" sz="2200" dirty="0">
                <a:solidFill>
                  <a:srgbClr val="00B050"/>
                </a:solidFill>
                <a:latin typeface="Cambria" pitchFamily="18" charset="0"/>
              </a:rPr>
              <a:t> </a:t>
            </a:r>
            <a:r>
              <a:rPr lang="it-IT" sz="2200" dirty="0" err="1">
                <a:solidFill>
                  <a:srgbClr val="00B050"/>
                </a:solidFill>
                <a:latin typeface="Cambria" pitchFamily="18" charset="0"/>
              </a:rPr>
              <a:t>have</a:t>
            </a:r>
            <a:r>
              <a:rPr lang="it-IT" sz="2200" dirty="0">
                <a:solidFill>
                  <a:srgbClr val="00B050"/>
                </a:solidFill>
                <a:latin typeface="Cambria" pitchFamily="18" charset="0"/>
              </a:rPr>
              <a:t> </a:t>
            </a:r>
            <a:r>
              <a:rPr lang="it-IT" sz="2200" dirty="0" err="1">
                <a:solidFill>
                  <a:srgbClr val="00B050"/>
                </a:solidFill>
                <a:latin typeface="Cambria" pitchFamily="18" charset="0"/>
              </a:rPr>
              <a:t>got</a:t>
            </a:r>
            <a:r>
              <a:rPr lang="it-IT" sz="2200" dirty="0">
                <a:solidFill>
                  <a:srgbClr val="00B050"/>
                </a:solidFill>
                <a:latin typeface="Cambria" pitchFamily="18" charset="0"/>
              </a:rPr>
              <a:t> a </a:t>
            </a:r>
            <a:r>
              <a:rPr lang="it-IT" sz="2200" dirty="0" err="1">
                <a:solidFill>
                  <a:srgbClr val="00B050"/>
                </a:solidFill>
                <a:latin typeface="Cambria" pitchFamily="18" charset="0"/>
              </a:rPr>
              <a:t>library</a:t>
            </a:r>
            <a:r>
              <a:rPr lang="it-IT" sz="2200" dirty="0">
                <a:solidFill>
                  <a:srgbClr val="00B050"/>
                </a:solidFill>
                <a:latin typeface="Cambria" pitchFamily="18" charset="0"/>
              </a:rPr>
              <a:t> and </a:t>
            </a:r>
            <a:r>
              <a:rPr lang="it-IT" sz="2200" dirty="0" err="1">
                <a:solidFill>
                  <a:srgbClr val="00B050"/>
                </a:solidFill>
                <a:latin typeface="Cambria" pitchFamily="18" charset="0"/>
              </a:rPr>
              <a:t>there</a:t>
            </a:r>
            <a:r>
              <a:rPr lang="it-IT" sz="2200" dirty="0">
                <a:solidFill>
                  <a:srgbClr val="00B050"/>
                </a:solidFill>
                <a:latin typeface="Cambria" pitchFamily="18" charset="0"/>
              </a:rPr>
              <a:t> </a:t>
            </a:r>
            <a:r>
              <a:rPr lang="it-IT" sz="2200" dirty="0" err="1">
                <a:solidFill>
                  <a:srgbClr val="00B050"/>
                </a:solidFill>
                <a:latin typeface="Cambria" pitchFamily="18" charset="0"/>
              </a:rPr>
              <a:t>is</a:t>
            </a:r>
            <a:r>
              <a:rPr lang="it-IT" sz="2200" dirty="0">
                <a:solidFill>
                  <a:srgbClr val="00B050"/>
                </a:solidFill>
                <a:latin typeface="Cambria" pitchFamily="18" charset="0"/>
              </a:rPr>
              <a:t> </a:t>
            </a:r>
            <a:r>
              <a:rPr lang="it-IT" sz="2200" dirty="0" err="1">
                <a:solidFill>
                  <a:srgbClr val="00B050"/>
                </a:solidFill>
                <a:latin typeface="Cambria" pitchFamily="18" charset="0"/>
              </a:rPr>
              <a:t>an</a:t>
            </a:r>
            <a:r>
              <a:rPr lang="it-IT" sz="2200" dirty="0">
                <a:solidFill>
                  <a:srgbClr val="00B050"/>
                </a:solidFill>
                <a:latin typeface="Cambria" pitchFamily="18" charset="0"/>
              </a:rPr>
              <a:t> auditorium.</a:t>
            </a:r>
          </a:p>
        </p:txBody>
      </p:sp>
      <p:sp>
        <p:nvSpPr>
          <p:cNvPr id="51202" name="AutoShape 2" descr="Risultato immagini per liceo don lorenzo milani napoli immagin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2670355"/>
            <a:ext cx="2923443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452439"/>
            <a:ext cx="2805356" cy="1165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132856"/>
            <a:ext cx="2821507" cy="108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41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125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it-IT" sz="2200" dirty="0" err="1">
                <a:solidFill>
                  <a:srgbClr val="00B050"/>
                </a:solidFill>
                <a:latin typeface="Cambria" pitchFamily="18" charset="0"/>
              </a:rPr>
              <a:t>Walking</a:t>
            </a:r>
            <a:r>
              <a:rPr lang="it-IT" sz="2200" dirty="0">
                <a:solidFill>
                  <a:srgbClr val="00B050"/>
                </a:solidFill>
                <a:latin typeface="Cambria" pitchFamily="18" charset="0"/>
              </a:rPr>
              <a:t> </a:t>
            </a:r>
            <a:r>
              <a:rPr lang="it-IT" sz="2200" dirty="0" err="1">
                <a:solidFill>
                  <a:srgbClr val="00B050"/>
                </a:solidFill>
                <a:latin typeface="Cambria" pitchFamily="18" charset="0"/>
              </a:rPr>
              <a:t>through</a:t>
            </a:r>
            <a:r>
              <a:rPr lang="it-IT" sz="2200" dirty="0">
                <a:solidFill>
                  <a:srgbClr val="00B050"/>
                </a:solidFill>
                <a:latin typeface="Cambria" pitchFamily="18" charset="0"/>
              </a:rPr>
              <a:t> </a:t>
            </a:r>
            <a:r>
              <a:rPr lang="it-IT" sz="2200" dirty="0" err="1">
                <a:solidFill>
                  <a:srgbClr val="00B050"/>
                </a:solidFill>
                <a:latin typeface="Cambria" pitchFamily="18" charset="0"/>
              </a:rPr>
              <a:t>our</a:t>
            </a:r>
            <a:r>
              <a:rPr lang="it-IT" sz="2200" dirty="0">
                <a:solidFill>
                  <a:srgbClr val="00B050"/>
                </a:solidFill>
                <a:latin typeface="Cambria" pitchFamily="18" charset="0"/>
              </a:rPr>
              <a:t> </a:t>
            </a:r>
            <a:r>
              <a:rPr lang="it-IT" sz="2200" dirty="0" err="1">
                <a:solidFill>
                  <a:srgbClr val="00B050"/>
                </a:solidFill>
                <a:latin typeface="Cambria" pitchFamily="18" charset="0"/>
              </a:rPr>
              <a:t>school</a:t>
            </a:r>
            <a:r>
              <a:rPr lang="it-IT" sz="2200" dirty="0">
                <a:solidFill>
                  <a:srgbClr val="00B050"/>
                </a:solidFill>
                <a:latin typeface="Cambria" pitchFamily="18" charset="0"/>
              </a:rPr>
              <a:t> on </a:t>
            </a:r>
            <a:r>
              <a:rPr lang="it-IT" sz="2200" dirty="0" err="1">
                <a:solidFill>
                  <a:srgbClr val="00B050"/>
                </a:solidFill>
                <a:latin typeface="Cambria" pitchFamily="18" charset="0"/>
              </a:rPr>
              <a:t>its</a:t>
            </a:r>
            <a:r>
              <a:rPr lang="it-IT" sz="2200" dirty="0">
                <a:solidFill>
                  <a:srgbClr val="00B050"/>
                </a:solidFill>
                <a:latin typeface="Cambria" pitchFamily="18" charset="0"/>
              </a:rPr>
              <a:t> </a:t>
            </a:r>
            <a:r>
              <a:rPr lang="it-IT" sz="2200" dirty="0" err="1">
                <a:solidFill>
                  <a:srgbClr val="00B050"/>
                </a:solidFill>
                <a:latin typeface="Cambria" pitchFamily="18" charset="0"/>
              </a:rPr>
              <a:t>walls</a:t>
            </a:r>
            <a:r>
              <a:rPr lang="it-IT" sz="2200" dirty="0">
                <a:solidFill>
                  <a:srgbClr val="00B050"/>
                </a:solidFill>
                <a:latin typeface="Cambria" pitchFamily="18" charset="0"/>
              </a:rPr>
              <a:t> </a:t>
            </a:r>
            <a:r>
              <a:rPr lang="it-IT" sz="2200" dirty="0" err="1">
                <a:solidFill>
                  <a:srgbClr val="00B050"/>
                </a:solidFill>
                <a:latin typeface="Cambria" pitchFamily="18" charset="0"/>
              </a:rPr>
              <a:t>you</a:t>
            </a:r>
            <a:r>
              <a:rPr lang="it-IT" sz="2200" dirty="0">
                <a:solidFill>
                  <a:srgbClr val="00B050"/>
                </a:solidFill>
                <a:latin typeface="Cambria" pitchFamily="18" charset="0"/>
              </a:rPr>
              <a:t> can </a:t>
            </a:r>
            <a:r>
              <a:rPr lang="it-IT" sz="2200" dirty="0" err="1">
                <a:solidFill>
                  <a:srgbClr val="00B050"/>
                </a:solidFill>
                <a:latin typeface="Cambria" pitchFamily="18" charset="0"/>
              </a:rPr>
              <a:t>notice</a:t>
            </a:r>
            <a:r>
              <a:rPr lang="it-IT" sz="2200" dirty="0">
                <a:solidFill>
                  <a:srgbClr val="00B050"/>
                </a:solidFill>
                <a:latin typeface="Cambria" pitchFamily="18" charset="0"/>
              </a:rPr>
              <a:t> a </a:t>
            </a:r>
            <a:r>
              <a:rPr lang="it-IT" sz="2200" dirty="0" err="1">
                <a:solidFill>
                  <a:srgbClr val="00B050"/>
                </a:solidFill>
                <a:latin typeface="Cambria" pitchFamily="18" charset="0"/>
              </a:rPr>
              <a:t>lot</a:t>
            </a:r>
            <a:r>
              <a:rPr lang="it-IT" sz="2200" dirty="0">
                <a:solidFill>
                  <a:srgbClr val="00B050"/>
                </a:solidFill>
                <a:latin typeface="Cambria" pitchFamily="18" charset="0"/>
              </a:rPr>
              <a:t> </a:t>
            </a:r>
            <a:r>
              <a:rPr lang="it-IT" sz="2200" dirty="0" err="1">
                <a:solidFill>
                  <a:srgbClr val="00B050"/>
                </a:solidFill>
                <a:latin typeface="Cambria" pitchFamily="18" charset="0"/>
              </a:rPr>
              <a:t>of</a:t>
            </a:r>
            <a:r>
              <a:rPr lang="it-IT" sz="2200" dirty="0">
                <a:solidFill>
                  <a:srgbClr val="00B050"/>
                </a:solidFill>
                <a:latin typeface="Cambria" pitchFamily="18" charset="0"/>
              </a:rPr>
              <a:t> </a:t>
            </a:r>
            <a:r>
              <a:rPr lang="it-IT" sz="2200" dirty="0" err="1">
                <a:solidFill>
                  <a:srgbClr val="00B050"/>
                </a:solidFill>
                <a:latin typeface="Cambria" pitchFamily="18" charset="0"/>
              </a:rPr>
              <a:t>pictures</a:t>
            </a:r>
            <a:r>
              <a:rPr lang="it-IT" sz="2200" dirty="0">
                <a:solidFill>
                  <a:srgbClr val="00B050"/>
                </a:solidFill>
                <a:latin typeface="Cambria" pitchFamily="18" charset="0"/>
              </a:rPr>
              <a:t>, </a:t>
            </a:r>
            <a:r>
              <a:rPr lang="it-IT" sz="2200" dirty="0" err="1">
                <a:solidFill>
                  <a:srgbClr val="00B050"/>
                </a:solidFill>
                <a:latin typeface="Cambria" pitchFamily="18" charset="0"/>
              </a:rPr>
              <a:t>realised</a:t>
            </a:r>
            <a:r>
              <a:rPr lang="it-IT" sz="2200" dirty="0">
                <a:solidFill>
                  <a:srgbClr val="00B050"/>
                </a:solidFill>
                <a:latin typeface="Cambria" pitchFamily="18" charset="0"/>
              </a:rPr>
              <a:t> </a:t>
            </a:r>
            <a:r>
              <a:rPr lang="it-IT" sz="2200" dirty="0" err="1">
                <a:solidFill>
                  <a:srgbClr val="00B050"/>
                </a:solidFill>
                <a:latin typeface="Cambria" pitchFamily="18" charset="0"/>
              </a:rPr>
              <a:t>by</a:t>
            </a:r>
            <a:r>
              <a:rPr lang="it-IT" sz="2200" dirty="0">
                <a:solidFill>
                  <a:srgbClr val="00B050"/>
                </a:solidFill>
                <a:latin typeface="Cambria" pitchFamily="18" charset="0"/>
              </a:rPr>
              <a:t> the </a:t>
            </a:r>
            <a:r>
              <a:rPr lang="it-IT" sz="2200" dirty="0" err="1">
                <a:solidFill>
                  <a:srgbClr val="00B050"/>
                </a:solidFill>
                <a:latin typeface="Cambria" pitchFamily="18" charset="0"/>
              </a:rPr>
              <a:t>students</a:t>
            </a:r>
            <a:r>
              <a:rPr lang="it-IT" sz="2200" dirty="0">
                <a:solidFill>
                  <a:srgbClr val="00B050"/>
                </a:solidFill>
                <a:latin typeface="Cambria" pitchFamily="18" charset="0"/>
              </a:rPr>
              <a:t> </a:t>
            </a:r>
            <a:r>
              <a:rPr lang="it-IT" sz="2200" dirty="0" err="1">
                <a:solidFill>
                  <a:srgbClr val="00B050"/>
                </a:solidFill>
                <a:latin typeface="Cambria" pitchFamily="18" charset="0"/>
              </a:rPr>
              <a:t>of</a:t>
            </a:r>
            <a:r>
              <a:rPr lang="it-IT" sz="2200" dirty="0">
                <a:solidFill>
                  <a:srgbClr val="00B050"/>
                </a:solidFill>
                <a:latin typeface="Cambria" pitchFamily="18" charset="0"/>
              </a:rPr>
              <a:t> the </a:t>
            </a:r>
            <a:r>
              <a:rPr lang="it-IT" sz="2200" dirty="0" err="1">
                <a:solidFill>
                  <a:srgbClr val="00B050"/>
                </a:solidFill>
                <a:latin typeface="Cambria" pitchFamily="18" charset="0"/>
              </a:rPr>
              <a:t>artistic</a:t>
            </a:r>
            <a:r>
              <a:rPr lang="it-IT" sz="2200" dirty="0">
                <a:solidFill>
                  <a:srgbClr val="00B050"/>
                </a:solidFill>
                <a:latin typeface="Cambria" pitchFamily="18" charset="0"/>
              </a:rPr>
              <a:t> </a:t>
            </a:r>
            <a:r>
              <a:rPr lang="it-IT" sz="2200" dirty="0" err="1">
                <a:solidFill>
                  <a:srgbClr val="00B050"/>
                </a:solidFill>
                <a:latin typeface="Cambria" pitchFamily="18" charset="0"/>
              </a:rPr>
              <a:t>studies</a:t>
            </a:r>
            <a:r>
              <a:rPr lang="it-IT" sz="2200" dirty="0">
                <a:solidFill>
                  <a:srgbClr val="00B050"/>
                </a:solidFill>
                <a:latin typeface="Cambria" pitchFamily="18" charset="0"/>
              </a:rPr>
              <a:t>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4857760"/>
            <a:ext cx="3406758" cy="1854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Peppe Stefania\Downloads\IMG_20191124_19263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428736"/>
            <a:ext cx="2514679" cy="2714644"/>
          </a:xfrm>
          <a:prstGeom prst="rect">
            <a:avLst/>
          </a:prstGeom>
          <a:noFill/>
        </p:spPr>
      </p:pic>
      <p:pic>
        <p:nvPicPr>
          <p:cNvPr id="1027" name="Picture 3" descr="C:\Users\Peppe Stefania\Downloads\IMG_20191124_19290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1571612"/>
            <a:ext cx="3286148" cy="1785950"/>
          </a:xfrm>
          <a:prstGeom prst="rect">
            <a:avLst/>
          </a:prstGeom>
          <a:noFill/>
        </p:spPr>
      </p:pic>
      <p:pic>
        <p:nvPicPr>
          <p:cNvPr id="1028" name="Picture 4" descr="C:\Users\Peppe Stefania\Downloads\IMG_20191124_19284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4786322"/>
            <a:ext cx="2928958" cy="188223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Peppe Stefania\Downloads\IMG_20191124_19272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142984"/>
            <a:ext cx="2428892" cy="3571900"/>
          </a:xfrm>
          <a:prstGeom prst="rect">
            <a:avLst/>
          </a:prstGeom>
          <a:noFill/>
        </p:spPr>
      </p:pic>
      <p:pic>
        <p:nvPicPr>
          <p:cNvPr id="2050" name="Picture 2" descr="C:\Users\Peppe Stefania\Downloads\IMG_20191124_19280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1071546"/>
            <a:ext cx="3857652" cy="3357586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8898" y="764704"/>
            <a:ext cx="9144000" cy="1417638"/>
          </a:xfrm>
        </p:spPr>
        <p:txBody>
          <a:bodyPr>
            <a:normAutofit/>
          </a:bodyPr>
          <a:lstStyle/>
          <a:p>
            <a:pPr algn="ctr"/>
            <a:r>
              <a:rPr lang="it-IT" sz="4000" dirty="0" err="1">
                <a:solidFill>
                  <a:srgbClr val="00B050"/>
                </a:solidFill>
                <a:latin typeface="Cambria" pitchFamily="18" charset="0"/>
              </a:rPr>
              <a:t>We</a:t>
            </a:r>
            <a:r>
              <a:rPr lang="it-IT" sz="4000" dirty="0">
                <a:solidFill>
                  <a:srgbClr val="00B050"/>
                </a:solidFill>
                <a:latin typeface="Cambria" pitchFamily="18" charset="0"/>
              </a:rPr>
              <a:t> </a:t>
            </a:r>
            <a:r>
              <a:rPr lang="it-IT" sz="4000" dirty="0" err="1">
                <a:solidFill>
                  <a:srgbClr val="00B050"/>
                </a:solidFill>
                <a:latin typeface="Cambria" pitchFamily="18" charset="0"/>
              </a:rPr>
              <a:t>hope</a:t>
            </a:r>
            <a:r>
              <a:rPr lang="it-IT" sz="4000" dirty="0">
                <a:solidFill>
                  <a:srgbClr val="00B050"/>
                </a:solidFill>
                <a:latin typeface="Cambria" pitchFamily="18" charset="0"/>
              </a:rPr>
              <a:t> </a:t>
            </a:r>
            <a:r>
              <a:rPr lang="it-IT" sz="4000" dirty="0" err="1">
                <a:solidFill>
                  <a:srgbClr val="00B050"/>
                </a:solidFill>
                <a:latin typeface="Cambria" pitchFamily="18" charset="0"/>
              </a:rPr>
              <a:t>you</a:t>
            </a:r>
            <a:r>
              <a:rPr lang="it-IT" sz="4000" dirty="0">
                <a:solidFill>
                  <a:srgbClr val="00B050"/>
                </a:solidFill>
                <a:latin typeface="Cambria" pitchFamily="18" charset="0"/>
              </a:rPr>
              <a:t> </a:t>
            </a:r>
            <a:r>
              <a:rPr lang="it-IT" sz="4000" dirty="0" err="1">
                <a:solidFill>
                  <a:srgbClr val="00B050"/>
                </a:solidFill>
                <a:latin typeface="Cambria" pitchFamily="18" charset="0"/>
              </a:rPr>
              <a:t>enjoyed</a:t>
            </a:r>
            <a:r>
              <a:rPr lang="it-IT" sz="4000" dirty="0">
                <a:solidFill>
                  <a:srgbClr val="00B050"/>
                </a:solidFill>
                <a:latin typeface="Cambria" pitchFamily="18" charset="0"/>
              </a:rPr>
              <a:t> </a:t>
            </a:r>
            <a:r>
              <a:rPr lang="it-IT" sz="4000" dirty="0" err="1">
                <a:solidFill>
                  <a:srgbClr val="00B050"/>
                </a:solidFill>
                <a:latin typeface="Cambria" pitchFamily="18" charset="0"/>
              </a:rPr>
              <a:t>our</a:t>
            </a:r>
            <a:r>
              <a:rPr lang="it-IT" sz="4000" dirty="0">
                <a:solidFill>
                  <a:srgbClr val="00B050"/>
                </a:solidFill>
                <a:latin typeface="Cambria" pitchFamily="18" charset="0"/>
              </a:rPr>
              <a:t> </a:t>
            </a:r>
            <a:r>
              <a:rPr lang="it-IT" sz="4000" dirty="0" err="1">
                <a:solidFill>
                  <a:srgbClr val="00B050"/>
                </a:solidFill>
                <a:latin typeface="Cambria" pitchFamily="18" charset="0"/>
              </a:rPr>
              <a:t>school</a:t>
            </a:r>
            <a:r>
              <a:rPr lang="it-IT" sz="4000" dirty="0">
                <a:solidFill>
                  <a:srgbClr val="00B050"/>
                </a:solidFill>
                <a:latin typeface="Cambria" pitchFamily="18" charset="0"/>
              </a:rPr>
              <a:t>! </a:t>
            </a:r>
            <a:r>
              <a:rPr lang="it-IT" sz="4000" dirty="0" err="1">
                <a:solidFill>
                  <a:srgbClr val="00B050"/>
                </a:solidFill>
                <a:latin typeface="Cambria" pitchFamily="18" charset="0"/>
              </a:rPr>
              <a:t>See</a:t>
            </a:r>
            <a:r>
              <a:rPr lang="it-IT" sz="4000" dirty="0">
                <a:solidFill>
                  <a:srgbClr val="00B050"/>
                </a:solidFill>
                <a:latin typeface="Cambria" pitchFamily="18" charset="0"/>
              </a:rPr>
              <a:t> </a:t>
            </a:r>
            <a:r>
              <a:rPr lang="it-IT" sz="4000" dirty="0" err="1">
                <a:solidFill>
                  <a:srgbClr val="00B050"/>
                </a:solidFill>
                <a:latin typeface="Cambria" pitchFamily="18" charset="0"/>
              </a:rPr>
              <a:t>you</a:t>
            </a:r>
            <a:r>
              <a:rPr lang="it-IT" sz="4000" dirty="0">
                <a:solidFill>
                  <a:srgbClr val="00B050"/>
                </a:solidFill>
                <a:latin typeface="Cambria" pitchFamily="18" charset="0"/>
              </a:rPr>
              <a:t> in 2021!</a:t>
            </a:r>
          </a:p>
        </p:txBody>
      </p:sp>
      <p:pic>
        <p:nvPicPr>
          <p:cNvPr id="6146" name="Picture 2" descr="Risultati immagini per gif mani che salutano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924945"/>
            <a:ext cx="1418545" cy="1592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oli">
  <a:themeElements>
    <a:clrScheme name="Angoli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ol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oli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183</TotalTime>
  <Words>95</Words>
  <Application>Microsoft Macintosh PowerPoint</Application>
  <PresentationFormat>Pokaz na ekranie (4:3)</PresentationFormat>
  <Paragraphs>6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4" baseType="lpstr">
      <vt:lpstr>Arial</vt:lpstr>
      <vt:lpstr>Bookman Old Style</vt:lpstr>
      <vt:lpstr>Cambria</vt:lpstr>
      <vt:lpstr>Franklin Gothic Book</vt:lpstr>
      <vt:lpstr>Franklin Gothic Medium</vt:lpstr>
      <vt:lpstr>Wingdings</vt:lpstr>
      <vt:lpstr>Angoli</vt:lpstr>
      <vt:lpstr>Our school</vt:lpstr>
      <vt:lpstr> Our school is called “Liceo Don Lorenzo Milani”. It is situated in the Eastern part of Naples, more exactly in San Giovanni, on the road “Viale 2 giugno”. in front of the school there is the park “massimo troisi”, but we are used to call it “laghetto”.</vt:lpstr>
      <vt:lpstr>Here students can choose between Human Science, Social Economic, Languages and Artistic studies.</vt:lpstr>
      <vt:lpstr>There are many laboratories; 2 computer labs, a linguistic one, art laboratories ( architecting, multimedia, drawing and photography ) and a science lab. We also have got a library and there is an auditorium.</vt:lpstr>
      <vt:lpstr>Walking through our school on its walls you can notice a lot of pictures, realised by the students of the artistic studies.</vt:lpstr>
      <vt:lpstr>Prezentacja programu PowerPoint</vt:lpstr>
      <vt:lpstr>We hope you enjoyed our school! See you in 2021!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school</dc:title>
  <dc:creator>Peppe Stefania</dc:creator>
  <cp:lastModifiedBy>Użytkownik pakietu Microsoft Office</cp:lastModifiedBy>
  <cp:revision>11</cp:revision>
  <dcterms:created xsi:type="dcterms:W3CDTF">2019-11-24T10:29:47Z</dcterms:created>
  <dcterms:modified xsi:type="dcterms:W3CDTF">2019-12-02T00:59:34Z</dcterms:modified>
</cp:coreProperties>
</file>