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daaa897f15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daaa897f15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daaa897f15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daaa897f15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daaa897f15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daaa897f15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daaa897f15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daaa897f15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daaa897f15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daaa897f15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daaa897f15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daaa897f15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daaa897f15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daaa897f15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daaa897f15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daaa897f1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daaa897f15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daaa897f15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daaa897f15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daaa897f15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daaa897f15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daaa897f15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daaa897f15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daaa897f15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daaa897f15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daaa897f15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pn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19.png"/><Relationship Id="rId7" Type="http://schemas.openxmlformats.org/officeDocument/2006/relationships/image" Target="../media/image6.png"/><Relationship Id="rId8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Relationship Id="rId4" Type="http://schemas.openxmlformats.org/officeDocument/2006/relationships/image" Target="../media/image1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1" y="1146575"/>
            <a:ext cx="7467900" cy="165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USE AND MISUSE OF TECHNOLOGY 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ca"/>
              <a:t>“IMPOSSIBLE BECOMES POSSIBLE: YOUNG ENTREPRENEURS IN ACTION”</a:t>
            </a:r>
            <a:endParaRPr i="1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200" y="3246825"/>
            <a:ext cx="1511725" cy="1971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76700" y="75025"/>
            <a:ext cx="1767299" cy="1532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31850" y="182175"/>
            <a:ext cx="1112109" cy="11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68350" y="56275"/>
            <a:ext cx="1112100" cy="116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4775" y="-13400"/>
            <a:ext cx="1307326" cy="1307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186500" y="157000"/>
            <a:ext cx="1037775" cy="1136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Gràfic de respostes de Formularis. Títol de la pregunta: 8. How often do you try to cut down the amount of time you spend online and fail?. Nombre de respostes: 65 respostes." id="129" name="Google Shape;12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5800" y="735475"/>
            <a:ext cx="7968149" cy="425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0"/>
            <a:ext cx="1359949" cy="90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Gràfic de respostes de Formularis. Títol de la pregunta: 12. What is the social network media you use the most?. Nombre de respostes: 65 respostes." id="137" name="Google Shape;13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1575" y="1017725"/>
            <a:ext cx="7222351" cy="395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4"/>
          <p:cNvSpPr txBox="1"/>
          <p:nvPr/>
        </p:nvSpPr>
        <p:spPr>
          <a:xfrm>
            <a:off x="0" y="0"/>
            <a:ext cx="8304600" cy="49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5200">
                <a:solidFill>
                  <a:schemeClr val="dk1"/>
                </a:solidFill>
              </a:rPr>
              <a:t>Do you have any friends who are addicted to social networks or technology? Do you think their personality has changed?</a:t>
            </a:r>
            <a:endParaRPr b="1" sz="5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ca" sz="6400"/>
              <a:t>Do you depend on technology/social networks to study and meet your friends?</a:t>
            </a:r>
            <a:endParaRPr b="1" sz="6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50" name="Google Shape;150;p25"/>
          <p:cNvSpPr txBox="1"/>
          <p:nvPr>
            <p:ph idx="1" type="body"/>
          </p:nvPr>
        </p:nvSpPr>
        <p:spPr>
          <a:xfrm>
            <a:off x="1907375" y="2046675"/>
            <a:ext cx="7846500" cy="25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6"/>
          <p:cNvSpPr txBox="1"/>
          <p:nvPr/>
        </p:nvSpPr>
        <p:spPr>
          <a:xfrm>
            <a:off x="0" y="0"/>
            <a:ext cx="82725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5400">
                <a:solidFill>
                  <a:schemeClr val="dk1"/>
                </a:solidFill>
              </a:rPr>
              <a:t>How do you feel after a day without using any kind of technology?</a:t>
            </a:r>
            <a:endParaRPr b="1" sz="5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Gràfic de respostes de Formularis. Títol de la pregunta: 12. What is the social network media you use the most?. Nombre de respostes: 22 respostes."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87550"/>
            <a:ext cx="8859449" cy="45987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>
            <a:off x="503625" y="85725"/>
            <a:ext cx="3107700" cy="4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126" y="0"/>
            <a:ext cx="739091" cy="49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Gràfic de respostes de Formularis. Títol de la pregunta: 8. How often do you try to cut down the amount of time you spend online and fail?. Nombre de respostes: 22 respostes."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99550"/>
            <a:ext cx="8623699" cy="409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Gràfic de respostes de Formularis. Títol de la pregunta: 12. What is the social network media you use the most?. Nombre de respostes: 64 respostes."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200" y="515475"/>
            <a:ext cx="8379624" cy="438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210873" y="0"/>
            <a:ext cx="949650" cy="84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Gràfic de respostes de Formularis. Títol de la pregunta: 8. How often do you try to cut down the amount of time you spend online and fail?. Nombre de respostes: 64 respostes."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144000" cy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Gràfic de respostes de Formularis. Títol de la pregunta: 12. What is the social network media you use the most?. Nombre de respostes: 159 respostes."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300" y="1017725"/>
            <a:ext cx="8002200" cy="380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475" y="0"/>
            <a:ext cx="1161851" cy="1161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Gràfic de respostes de Formularis. Títol de la pregunta: 8. How often do you try to cut down the amount of time you spend online and fail?. Nombre de respostes: 159 respostes."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48528"/>
            <a:ext cx="8520600" cy="4047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Gràfic de respostes de Formularis. Títol de la pregunta: 12. What is the social network media you use the most?. Nombre de respostes: 20 respostes."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48526"/>
            <a:ext cx="8520600" cy="451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4226" y="0"/>
            <a:ext cx="1054626" cy="664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Gràfic de respostes de Formularis. Títol de la pregunta: 8. How often do you try to cut down the amount of time you spend online and fail?. Nombre de respostes: 20 respostes."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200" y="445025"/>
            <a:ext cx="8448101" cy="441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