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15" d="100"/>
          <a:sy n="115" d="100"/>
        </p:scale>
        <p:origin x="45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Arkusz_programu_Microsoft_Excel.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Arkusz_programu_Microsoft_Excel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Arkusz_programu_Microsoft_Excel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Arkusz_programu_Microsoft_Excel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Arkusz_programu_Microsoft_Excel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Arkusz_programu_Microsoft_Excel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Arkusz_programu_Microsoft_Excel14.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Arkusz_programu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Arkusz_programu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Arkusz_programu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Arkusz_programu_Microsoft_Excel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Arkusz_programu_Microsoft_Excel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Arkusz_programu_Microsoft_Excel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Arkusz_programu_Microsoft_Excel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Arkusz_programu_Microsoft_Excel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pieChart>
        <c:varyColors val="1"/>
        <c:ser>
          <c:idx val="0"/>
          <c:order val="0"/>
          <c:tx>
            <c:strRef>
              <c:f>Arkusz1!$B$1</c:f>
              <c:strCache>
                <c:ptCount val="1"/>
                <c:pt idx="0">
                  <c:v>AGE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4-6255-4D6E-9D40-6E637EDDF294}"/>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6-6255-4D6E-9D40-6E637EDDF294}"/>
              </c:ext>
            </c:extLst>
          </c:dPt>
          <c:dPt>
            <c:idx val="2"/>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6255-4D6E-9D40-6E637EDDF294}"/>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255-4D6E-9D40-6E637EDDF294}"/>
              </c:ext>
            </c:extLst>
          </c:dPt>
          <c:dPt>
            <c:idx val="4"/>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255-4D6E-9D40-6E637EDDF294}"/>
              </c:ext>
            </c:extLst>
          </c:dPt>
          <c:dLbls>
            <c:dLbl>
              <c:idx val="0"/>
              <c:layout>
                <c:manualLayout>
                  <c:x val="-6.437827055924035E-2"/>
                  <c:y val="0.28252688056044295"/>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6255-4D6E-9D40-6E637EDDF294}"/>
                </c:ext>
              </c:extLst>
            </c:dLbl>
            <c:dLbl>
              <c:idx val="2"/>
              <c:delete val="1"/>
              <c:extLst>
                <c:ext xmlns:c15="http://schemas.microsoft.com/office/drawing/2012/chart" uri="{CE6537A1-D6FC-4f65-9D91-7224C49458BB}"/>
                <c:ext xmlns:c16="http://schemas.microsoft.com/office/drawing/2014/chart" uri="{C3380CC4-5D6E-409C-BE32-E72D297353CC}">
                  <c16:uniqueId val="{00000002-6255-4D6E-9D40-6E637EDDF294}"/>
                </c:ext>
              </c:extLst>
            </c:dLbl>
            <c:dLbl>
              <c:idx val="3"/>
              <c:delete val="1"/>
              <c:extLst>
                <c:ext xmlns:c15="http://schemas.microsoft.com/office/drawing/2012/chart" uri="{CE6537A1-D6FC-4f65-9D91-7224C49458BB}"/>
                <c:ext xmlns:c16="http://schemas.microsoft.com/office/drawing/2014/chart" uri="{C3380CC4-5D6E-409C-BE32-E72D297353CC}">
                  <c16:uniqueId val="{00000001-6255-4D6E-9D40-6E637EDDF294}"/>
                </c:ext>
              </c:extLst>
            </c:dLbl>
            <c:dLbl>
              <c:idx val="4"/>
              <c:delete val="1"/>
              <c:extLst>
                <c:ext xmlns:c15="http://schemas.microsoft.com/office/drawing/2012/chart" uri="{CE6537A1-D6FC-4f65-9D91-7224C49458BB}"/>
                <c:ext xmlns:c16="http://schemas.microsoft.com/office/drawing/2014/chart" uri="{C3380CC4-5D6E-409C-BE32-E72D297353CC}">
                  <c16:uniqueId val="{00000003-6255-4D6E-9D40-6E637EDDF29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Arkusz1!$A$2:$A$6</c:f>
              <c:strCache>
                <c:ptCount val="5"/>
                <c:pt idx="0">
                  <c:v>under 15</c:v>
                </c:pt>
                <c:pt idx="1">
                  <c:v>15 - 16</c:v>
                </c:pt>
                <c:pt idx="2">
                  <c:v>3. 17 - 18</c:v>
                </c:pt>
                <c:pt idx="3">
                  <c:v>4. 19 - 20</c:v>
                </c:pt>
                <c:pt idx="4">
                  <c:v>5. Over 20</c:v>
                </c:pt>
              </c:strCache>
            </c:strRef>
          </c:cat>
          <c:val>
            <c:numRef>
              <c:f>Arkusz1!$B$2:$B$6</c:f>
              <c:numCache>
                <c:formatCode>General</c:formatCode>
                <c:ptCount val="5"/>
                <c:pt idx="0">
                  <c:v>3</c:v>
                </c:pt>
                <c:pt idx="1">
                  <c:v>33</c:v>
                </c:pt>
                <c:pt idx="2">
                  <c:v>0</c:v>
                </c:pt>
                <c:pt idx="3">
                  <c:v>0</c:v>
                </c:pt>
                <c:pt idx="4">
                  <c:v>0</c:v>
                </c:pt>
              </c:numCache>
            </c:numRef>
          </c:val>
          <c:extLst>
            <c:ext xmlns:c16="http://schemas.microsoft.com/office/drawing/2014/chart" uri="{C3380CC4-5D6E-409C-BE32-E72D297353CC}">
              <c16:uniqueId val="{00000000-6255-4D6E-9D40-6E637EDDF29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2"/>
        <c:delete val="1"/>
      </c:legendEntry>
      <c:legendEntry>
        <c:idx val="3"/>
        <c:delete val="1"/>
      </c:legendEntry>
      <c:legendEntry>
        <c:idx val="4"/>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pieChart>
        <c:varyColors val="1"/>
        <c:ser>
          <c:idx val="0"/>
          <c:order val="0"/>
          <c:tx>
            <c:strRef>
              <c:f>Arkusz1!$B$1</c:f>
              <c:strCache>
                <c:ptCount val="1"/>
                <c:pt idx="0">
                  <c:v>FEELING BAD ABOUT YOURSELF </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872-44A3-8B4A-C60C5D0D73A1}"/>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872-44A3-8B4A-C60C5D0D73A1}"/>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872-44A3-8B4A-C60C5D0D73A1}"/>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E872-44A3-8B4A-C60C5D0D73A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4"/>
                <c:pt idx="0">
                  <c:v>not at all</c:v>
                </c:pt>
                <c:pt idx="1">
                  <c:v>several days</c:v>
                </c:pt>
                <c:pt idx="2">
                  <c:v>more than half the days</c:v>
                </c:pt>
                <c:pt idx="3">
                  <c:v>nearly every day</c:v>
                </c:pt>
              </c:strCache>
            </c:strRef>
          </c:cat>
          <c:val>
            <c:numRef>
              <c:f>Arkusz1!$B$2:$B$5</c:f>
              <c:numCache>
                <c:formatCode>General</c:formatCode>
                <c:ptCount val="4"/>
                <c:pt idx="0">
                  <c:v>15</c:v>
                </c:pt>
                <c:pt idx="1">
                  <c:v>18</c:v>
                </c:pt>
                <c:pt idx="2">
                  <c:v>10</c:v>
                </c:pt>
                <c:pt idx="3">
                  <c:v>1.2</c:v>
                </c:pt>
              </c:numCache>
            </c:numRef>
          </c:val>
          <c:extLst>
            <c:ext xmlns:c16="http://schemas.microsoft.com/office/drawing/2014/chart" uri="{C3380CC4-5D6E-409C-BE32-E72D297353CC}">
              <c16:uniqueId val="{00000000-7C60-4FBB-91F9-C8FFA4590F1A}"/>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pieChart>
        <c:varyColors val="1"/>
        <c:ser>
          <c:idx val="0"/>
          <c:order val="0"/>
          <c:tx>
            <c:strRef>
              <c:f>Arkusz1!$B$1</c:f>
              <c:strCache>
                <c:ptCount val="1"/>
                <c:pt idx="0">
                  <c:v>TROUBLE WITH CONCENTRATION</c:v>
                </c:pt>
              </c:strCache>
            </c:strRef>
          </c:tx>
          <c:dPt>
            <c:idx val="0"/>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E3E-4276-9DAC-D2C3F7BA67E0}"/>
              </c:ext>
            </c:extLst>
          </c:dPt>
          <c:dPt>
            <c:idx val="1"/>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E3E-4276-9DAC-D2C3F7BA67E0}"/>
              </c:ext>
            </c:extLst>
          </c:dPt>
          <c:dPt>
            <c:idx val="2"/>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E3E-4276-9DAC-D2C3F7BA67E0}"/>
              </c:ext>
            </c:extLst>
          </c:dPt>
          <c:dPt>
            <c:idx val="3"/>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E3E-4276-9DAC-D2C3F7BA67E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4"/>
                <c:pt idx="0">
                  <c:v>not at all</c:v>
                </c:pt>
                <c:pt idx="1">
                  <c:v>several days </c:v>
                </c:pt>
                <c:pt idx="2">
                  <c:v>more than half the days</c:v>
                </c:pt>
                <c:pt idx="3">
                  <c:v>nearly every day</c:v>
                </c:pt>
              </c:strCache>
            </c:strRef>
          </c:cat>
          <c:val>
            <c:numRef>
              <c:f>Arkusz1!$B$2:$B$5</c:f>
              <c:numCache>
                <c:formatCode>General</c:formatCode>
                <c:ptCount val="4"/>
                <c:pt idx="0">
                  <c:v>20</c:v>
                </c:pt>
                <c:pt idx="1">
                  <c:v>17</c:v>
                </c:pt>
                <c:pt idx="2">
                  <c:v>10</c:v>
                </c:pt>
                <c:pt idx="3">
                  <c:v>1.2</c:v>
                </c:pt>
              </c:numCache>
            </c:numRef>
          </c:val>
          <c:extLst>
            <c:ext xmlns:c16="http://schemas.microsoft.com/office/drawing/2014/chart" uri="{C3380CC4-5D6E-409C-BE32-E72D297353CC}">
              <c16:uniqueId val="{00000000-91C5-4ABB-962C-982252D9636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manualLayout>
          <c:layoutTarget val="inner"/>
          <c:xMode val="edge"/>
          <c:yMode val="edge"/>
          <c:x val="2.7876364692414453E-2"/>
          <c:y val="0.24282724884182771"/>
          <c:w val="0.60985786599758884"/>
          <c:h val="0.66657205545201426"/>
        </c:manualLayout>
      </c:layout>
      <c:pieChart>
        <c:varyColors val="1"/>
        <c:ser>
          <c:idx val="0"/>
          <c:order val="0"/>
          <c:tx>
            <c:strRef>
              <c:f>Arkusz1!$B$1</c:f>
              <c:strCache>
                <c:ptCount val="1"/>
                <c:pt idx="0">
                  <c:v>MOVING OR SPEAKING SO SLOWLY</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00A-4932-AD6B-71B02EB24BC1}"/>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00A-4932-AD6B-71B02EB24BC1}"/>
              </c:ext>
            </c:extLst>
          </c:dPt>
          <c:dPt>
            <c:idx val="2"/>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00A-4932-AD6B-71B02EB24BC1}"/>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00A-4932-AD6B-71B02EB24BC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4"/>
                <c:pt idx="0">
                  <c:v>not at all</c:v>
                </c:pt>
                <c:pt idx="1">
                  <c:v>several days</c:v>
                </c:pt>
                <c:pt idx="2">
                  <c:v>more than half the days</c:v>
                </c:pt>
                <c:pt idx="3">
                  <c:v>nearly every day</c:v>
                </c:pt>
              </c:strCache>
            </c:strRef>
          </c:cat>
          <c:val>
            <c:numRef>
              <c:f>Arkusz1!$B$2:$B$5</c:f>
              <c:numCache>
                <c:formatCode>General</c:formatCode>
                <c:ptCount val="4"/>
                <c:pt idx="0">
                  <c:v>34</c:v>
                </c:pt>
                <c:pt idx="1">
                  <c:v>9</c:v>
                </c:pt>
                <c:pt idx="2">
                  <c:v>6</c:v>
                </c:pt>
                <c:pt idx="3">
                  <c:v>1.2</c:v>
                </c:pt>
              </c:numCache>
            </c:numRef>
          </c:val>
          <c:extLst>
            <c:ext xmlns:c16="http://schemas.microsoft.com/office/drawing/2014/chart" uri="{C3380CC4-5D6E-409C-BE32-E72D297353CC}">
              <c16:uniqueId val="{00000000-72F3-47B9-ABB9-FAF9BE0D5B7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pieChart>
        <c:varyColors val="1"/>
        <c:ser>
          <c:idx val="0"/>
          <c:order val="0"/>
          <c:tx>
            <c:strRef>
              <c:f>Arkusz1!$B$1</c:f>
              <c:strCache>
                <c:ptCount val="1"/>
                <c:pt idx="0">
                  <c:v>BAD THOUGHTS ABOUT YOURSELF</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F998-44AB-92C3-EF8B05382CC5}"/>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F998-44AB-92C3-EF8B05382CC5}"/>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F998-44AB-92C3-EF8B05382CC5}"/>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F998-44AB-92C3-EF8B05382CC5}"/>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4"/>
                <c:pt idx="0">
                  <c:v>not at all</c:v>
                </c:pt>
                <c:pt idx="1">
                  <c:v>several days</c:v>
                </c:pt>
                <c:pt idx="2">
                  <c:v>more than half the days</c:v>
                </c:pt>
                <c:pt idx="3">
                  <c:v>nearly every day</c:v>
                </c:pt>
              </c:strCache>
            </c:strRef>
          </c:cat>
          <c:val>
            <c:numRef>
              <c:f>Arkusz1!$B$2:$B$5</c:f>
              <c:numCache>
                <c:formatCode>General</c:formatCode>
                <c:ptCount val="4"/>
                <c:pt idx="0">
                  <c:v>30</c:v>
                </c:pt>
                <c:pt idx="1">
                  <c:v>10</c:v>
                </c:pt>
                <c:pt idx="2">
                  <c:v>9</c:v>
                </c:pt>
                <c:pt idx="3">
                  <c:v>1.2</c:v>
                </c:pt>
              </c:numCache>
            </c:numRef>
          </c:val>
          <c:extLst>
            <c:ext xmlns:c16="http://schemas.microsoft.com/office/drawing/2014/chart" uri="{C3380CC4-5D6E-409C-BE32-E72D297353CC}">
              <c16:uniqueId val="{00000000-BBE7-4899-8B8C-8041F67E9FD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manualLayout>
          <c:layoutTarget val="inner"/>
          <c:xMode val="edge"/>
          <c:yMode val="edge"/>
          <c:x val="3.0471316893538016E-2"/>
          <c:y val="0.17931220343224541"/>
          <c:w val="0.63040164074845229"/>
          <c:h val="0.75866155904405319"/>
        </c:manualLayout>
      </c:layout>
      <c:pieChart>
        <c:varyColors val="1"/>
        <c:ser>
          <c:idx val="0"/>
          <c:order val="0"/>
          <c:tx>
            <c:strRef>
              <c:f>Arkusz1!$B$1</c:f>
              <c:strCache>
                <c:ptCount val="1"/>
                <c:pt idx="0">
                  <c:v>FEELING QUILT OG BAD CONSIOUS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E64-42A0-9E96-61794FF39B21}"/>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E64-42A0-9E96-61794FF39B21}"/>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E64-42A0-9E96-61794FF39B21}"/>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6E64-42A0-9E96-61794FF39B21}"/>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4"/>
                <c:pt idx="0">
                  <c:v>not at all</c:v>
                </c:pt>
                <c:pt idx="1">
                  <c:v>several days</c:v>
                </c:pt>
                <c:pt idx="2">
                  <c:v>more than half the days</c:v>
                </c:pt>
                <c:pt idx="3">
                  <c:v>nearly every day</c:v>
                </c:pt>
              </c:strCache>
            </c:strRef>
          </c:cat>
          <c:val>
            <c:numRef>
              <c:f>Arkusz1!$B$2:$B$5</c:f>
              <c:numCache>
                <c:formatCode>General</c:formatCode>
                <c:ptCount val="4"/>
                <c:pt idx="0">
                  <c:v>22</c:v>
                </c:pt>
                <c:pt idx="1">
                  <c:v>21</c:v>
                </c:pt>
                <c:pt idx="2">
                  <c:v>4</c:v>
                </c:pt>
                <c:pt idx="3">
                  <c:v>1.2</c:v>
                </c:pt>
              </c:numCache>
            </c:numRef>
          </c:val>
          <c:extLst>
            <c:ext xmlns:c16="http://schemas.microsoft.com/office/drawing/2014/chart" uri="{C3380CC4-5D6E-409C-BE32-E72D297353CC}">
              <c16:uniqueId val="{00000000-753D-40C8-AE2C-7AD1736C0E3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manualLayout>
          <c:layoutTarget val="inner"/>
          <c:xMode val="edge"/>
          <c:yMode val="edge"/>
          <c:x val="0.18479788894922616"/>
          <c:y val="0.11239332840181668"/>
          <c:w val="0.60885266766223189"/>
          <c:h val="0.74134890755885796"/>
        </c:manualLayout>
      </c:layout>
      <c:pieChart>
        <c:varyColors val="1"/>
        <c:ser>
          <c:idx val="0"/>
          <c:order val="0"/>
          <c:tx>
            <c:strRef>
              <c:f>Arkusz1!$B$1</c:f>
              <c:strCache>
                <c:ptCount val="1"/>
                <c:pt idx="0">
                  <c:v>FEELING LESS SELFCONFIDENCE</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2D6-4376-B9DE-8E9D696D999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2D6-4376-B9DE-8E9D696D999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A92-4FCC-81CD-1414B53E6A9B}"/>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EA92-4FCC-81CD-1414B53E6A9B}"/>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4"/>
                <c:pt idx="0">
                  <c:v>not at all</c:v>
                </c:pt>
                <c:pt idx="1">
                  <c:v>several days</c:v>
                </c:pt>
                <c:pt idx="2">
                  <c:v>more than half of the days</c:v>
                </c:pt>
                <c:pt idx="3">
                  <c:v>nearly every day</c:v>
                </c:pt>
              </c:strCache>
            </c:strRef>
          </c:cat>
          <c:val>
            <c:numRef>
              <c:f>Arkusz1!$B$2:$B$5</c:f>
              <c:numCache>
                <c:formatCode>General</c:formatCode>
                <c:ptCount val="4"/>
                <c:pt idx="0">
                  <c:v>14</c:v>
                </c:pt>
                <c:pt idx="1">
                  <c:v>19</c:v>
                </c:pt>
                <c:pt idx="2">
                  <c:v>9</c:v>
                </c:pt>
                <c:pt idx="3">
                  <c:v>1.2</c:v>
                </c:pt>
              </c:numCache>
            </c:numRef>
          </c:val>
          <c:extLst>
            <c:ext xmlns:c16="http://schemas.microsoft.com/office/drawing/2014/chart" uri="{C3380CC4-5D6E-409C-BE32-E72D297353CC}">
              <c16:uniqueId val="{00000000-32D6-4376-B9DE-8E9D696D999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2.1001589065240717E-2"/>
          <c:y val="0.83288220425297732"/>
          <c:w val="0.92702805515306952"/>
          <c:h val="0.1450463211330760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pieChart>
        <c:varyColors val="1"/>
        <c:ser>
          <c:idx val="0"/>
          <c:order val="0"/>
          <c:tx>
            <c:strRef>
              <c:f>Arkusz1!$B$1</c:f>
              <c:strCache>
                <c:ptCount val="1"/>
                <c:pt idx="0">
                  <c:v>SEX</c:v>
                </c:pt>
              </c:strCache>
            </c:strRef>
          </c:tx>
          <c:dPt>
            <c:idx val="0"/>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553-4B6A-B3D3-9FEFC86E9D4A}"/>
              </c:ext>
            </c:extLst>
          </c:dPt>
          <c:dPt>
            <c:idx val="1"/>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553-4B6A-B3D3-9FEFC86E9D4A}"/>
              </c:ext>
            </c:extLst>
          </c:dPt>
          <c:dPt>
            <c:idx val="2"/>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553-4B6A-B3D3-9FEFC86E9D4A}"/>
              </c:ext>
            </c:extLst>
          </c:dPt>
          <c:dPt>
            <c:idx val="3"/>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678-498D-8895-C4D37551D6DB}"/>
              </c:ext>
            </c:extLst>
          </c:dPt>
          <c:dLbls>
            <c:dLbl>
              <c:idx val="3"/>
              <c:delete val="1"/>
              <c:extLst>
                <c:ext xmlns:c15="http://schemas.microsoft.com/office/drawing/2012/chart" uri="{CE6537A1-D6FC-4f65-9D91-7224C49458BB}"/>
                <c:ext xmlns:c16="http://schemas.microsoft.com/office/drawing/2014/chart" uri="{C3380CC4-5D6E-409C-BE32-E72D297353CC}">
                  <c16:uniqueId val="{00000001-4678-498D-8895-C4D37551D6DB}"/>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4"/>
                <c:pt idx="0">
                  <c:v>woman</c:v>
                </c:pt>
                <c:pt idx="1">
                  <c:v>man</c:v>
                </c:pt>
                <c:pt idx="2">
                  <c:v>prefer not to say</c:v>
                </c:pt>
                <c:pt idx="3">
                  <c:v>4. Non - binary</c:v>
                </c:pt>
              </c:strCache>
            </c:strRef>
          </c:cat>
          <c:val>
            <c:numRef>
              <c:f>Arkusz1!$B$2:$B$5</c:f>
              <c:numCache>
                <c:formatCode>General</c:formatCode>
                <c:ptCount val="4"/>
                <c:pt idx="0">
                  <c:v>33</c:v>
                </c:pt>
                <c:pt idx="1">
                  <c:v>11</c:v>
                </c:pt>
                <c:pt idx="2">
                  <c:v>1</c:v>
                </c:pt>
                <c:pt idx="3">
                  <c:v>0</c:v>
                </c:pt>
              </c:numCache>
            </c:numRef>
          </c:val>
          <c:extLst>
            <c:ext xmlns:c16="http://schemas.microsoft.com/office/drawing/2014/chart" uri="{C3380CC4-5D6E-409C-BE32-E72D297353CC}">
              <c16:uniqueId val="{00000000-4678-498D-8895-C4D37551D6D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manualLayout>
          <c:layoutTarget val="inner"/>
          <c:xMode val="edge"/>
          <c:yMode val="edge"/>
          <c:x val="0.19676385593751475"/>
          <c:y val="0.12695662569916488"/>
          <c:w val="0.65847662773469229"/>
          <c:h val="0.68934644903068343"/>
        </c:manualLayout>
      </c:layout>
      <c:pieChart>
        <c:varyColors val="1"/>
        <c:ser>
          <c:idx val="0"/>
          <c:order val="0"/>
          <c:tx>
            <c:strRef>
              <c:f>Arkusz1!$B$1</c:f>
              <c:strCache>
                <c:ptCount val="1"/>
                <c:pt idx="0">
                  <c:v>TIME FOR SOCIAL MEDIA</c:v>
                </c:pt>
              </c:strCache>
            </c:strRef>
          </c:tx>
          <c:dPt>
            <c:idx val="0"/>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0A1-4CEF-9F0B-9592488068D5}"/>
              </c:ext>
            </c:extLst>
          </c:dPt>
          <c:dPt>
            <c:idx val="1"/>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0A1-4CEF-9F0B-9592488068D5}"/>
              </c:ext>
            </c:extLst>
          </c:dPt>
          <c:dPt>
            <c:idx val="2"/>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D0A1-4CEF-9F0B-9592488068D5}"/>
              </c:ext>
            </c:extLst>
          </c:dPt>
          <c:dPt>
            <c:idx val="3"/>
            <c:bubble3D val="0"/>
            <c:explosion val="1"/>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D59-404F-B452-247E6FB4F78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4"/>
                <c:pt idx="0">
                  <c:v>less than 1 hour</c:v>
                </c:pt>
                <c:pt idx="1">
                  <c:v>1 - 2 hour</c:v>
                </c:pt>
                <c:pt idx="2">
                  <c:v>2 - 3 hour</c:v>
                </c:pt>
                <c:pt idx="3">
                  <c:v>more than 3 hours</c:v>
                </c:pt>
              </c:strCache>
            </c:strRef>
          </c:cat>
          <c:val>
            <c:numRef>
              <c:f>Arkusz1!$B$2:$B$5</c:f>
              <c:numCache>
                <c:formatCode>General</c:formatCode>
                <c:ptCount val="4"/>
                <c:pt idx="0">
                  <c:v>4</c:v>
                </c:pt>
                <c:pt idx="1">
                  <c:v>6</c:v>
                </c:pt>
                <c:pt idx="2">
                  <c:v>17</c:v>
                </c:pt>
                <c:pt idx="3">
                  <c:v>24</c:v>
                </c:pt>
              </c:numCache>
            </c:numRef>
          </c:val>
          <c:extLst>
            <c:ext xmlns:c16="http://schemas.microsoft.com/office/drawing/2014/chart" uri="{C3380CC4-5D6E-409C-BE32-E72D297353CC}">
              <c16:uniqueId val="{00000000-6D59-404F-B452-247E6FB4F786}"/>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7.5070507682670304E-2"/>
          <c:y val="0.83254692417504372"/>
          <c:w val="0.86239581139229082"/>
          <c:h val="0.1503445165140050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pieChart>
        <c:varyColors val="1"/>
        <c:ser>
          <c:idx val="0"/>
          <c:order val="0"/>
          <c:tx>
            <c:strRef>
              <c:f>Arkusz1!$B$1</c:f>
              <c:strCache>
                <c:ptCount val="1"/>
                <c:pt idx="0">
                  <c:v>EDUCATION LEVEL</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D39-459F-953E-82603923D31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D39-459F-953E-82603923D31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9D39-459F-953E-82603923D31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9D39-459F-953E-82603923D31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3"/>
                <c:pt idx="0">
                  <c:v>in the bottom of the class</c:v>
                </c:pt>
                <c:pt idx="1">
                  <c:v>average</c:v>
                </c:pt>
                <c:pt idx="2">
                  <c:v>in the top</c:v>
                </c:pt>
              </c:strCache>
            </c:strRef>
          </c:cat>
          <c:val>
            <c:numRef>
              <c:f>Arkusz1!$B$2:$B$5</c:f>
              <c:numCache>
                <c:formatCode>General</c:formatCode>
                <c:ptCount val="4"/>
                <c:pt idx="0">
                  <c:v>6</c:v>
                </c:pt>
                <c:pt idx="1">
                  <c:v>36</c:v>
                </c:pt>
                <c:pt idx="2">
                  <c:v>9</c:v>
                </c:pt>
              </c:numCache>
            </c:numRef>
          </c:val>
          <c:extLst>
            <c:ext xmlns:c16="http://schemas.microsoft.com/office/drawing/2014/chart" uri="{C3380CC4-5D6E-409C-BE32-E72D297353CC}">
              <c16:uniqueId val="{00000000-3680-41D5-90CF-C916841947EA}"/>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manualLayout>
          <c:layoutTarget val="inner"/>
          <c:xMode val="edge"/>
          <c:yMode val="edge"/>
          <c:x val="5.4355254038480169E-2"/>
          <c:y val="0.19618772302272011"/>
          <c:w val="0.59170089462993092"/>
          <c:h val="0.78341589251747801"/>
        </c:manualLayout>
      </c:layout>
      <c:pieChart>
        <c:varyColors val="1"/>
        <c:ser>
          <c:idx val="0"/>
          <c:order val="0"/>
          <c:tx>
            <c:strRef>
              <c:f>Arkusz1!$B$1</c:f>
              <c:strCache>
                <c:ptCount val="1"/>
                <c:pt idx="0">
                  <c:v>FEELINGS  ABOUT DOING DAILY THINGS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B9E-405F-A8CE-C483EE279DE4}"/>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B9E-405F-A8CE-C483EE279DE4}"/>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B9E-405F-A8CE-C483EE279DE4}"/>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EB9E-405F-A8CE-C483EE279DE4}"/>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4"/>
                <c:pt idx="0">
                  <c:v>not at all</c:v>
                </c:pt>
                <c:pt idx="1">
                  <c:v>several days</c:v>
                </c:pt>
                <c:pt idx="2">
                  <c:v>more than half the days</c:v>
                </c:pt>
                <c:pt idx="3">
                  <c:v>nearly every day</c:v>
                </c:pt>
              </c:strCache>
            </c:strRef>
          </c:cat>
          <c:val>
            <c:numRef>
              <c:f>Arkusz1!$B$2:$B$5</c:f>
              <c:numCache>
                <c:formatCode>General</c:formatCode>
                <c:ptCount val="4"/>
                <c:pt idx="0">
                  <c:v>10</c:v>
                </c:pt>
                <c:pt idx="1">
                  <c:v>21</c:v>
                </c:pt>
                <c:pt idx="2">
                  <c:v>16</c:v>
                </c:pt>
                <c:pt idx="3">
                  <c:v>4</c:v>
                </c:pt>
              </c:numCache>
            </c:numRef>
          </c:val>
          <c:extLst>
            <c:ext xmlns:c16="http://schemas.microsoft.com/office/drawing/2014/chart" uri="{C3380CC4-5D6E-409C-BE32-E72D297353CC}">
              <c16:uniqueId val="{00000000-762C-4248-92F2-8E15C90B5DC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pieChart>
        <c:varyColors val="1"/>
        <c:ser>
          <c:idx val="0"/>
          <c:order val="0"/>
          <c:tx>
            <c:strRef>
              <c:f>Arkusz1!$B$1</c:f>
              <c:strCache>
                <c:ptCount val="1"/>
                <c:pt idx="0">
                  <c:v>FEELING TIRED OR HAVING LITTLE ENERGY</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888-44B5-95FF-37519079287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888-44B5-95FF-37519079287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888-44B5-95FF-375190792879}"/>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E888-44B5-95FF-37519079287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4"/>
                <c:pt idx="0">
                  <c:v>not at all</c:v>
                </c:pt>
                <c:pt idx="1">
                  <c:v>several days</c:v>
                </c:pt>
                <c:pt idx="2">
                  <c:v>more than half the days</c:v>
                </c:pt>
                <c:pt idx="3">
                  <c:v>nearly every day</c:v>
                </c:pt>
              </c:strCache>
            </c:strRef>
          </c:cat>
          <c:val>
            <c:numRef>
              <c:f>Arkusz1!$B$2:$B$5</c:f>
              <c:numCache>
                <c:formatCode>General</c:formatCode>
                <c:ptCount val="4"/>
                <c:pt idx="0">
                  <c:v>7</c:v>
                </c:pt>
                <c:pt idx="1">
                  <c:v>13</c:v>
                </c:pt>
                <c:pt idx="2">
                  <c:v>8</c:v>
                </c:pt>
                <c:pt idx="3">
                  <c:v>1.2</c:v>
                </c:pt>
              </c:numCache>
            </c:numRef>
          </c:val>
          <c:extLst>
            <c:ext xmlns:c16="http://schemas.microsoft.com/office/drawing/2014/chart" uri="{C3380CC4-5D6E-409C-BE32-E72D297353CC}">
              <c16:uniqueId val="{00000000-9B38-4705-AD21-B29FAA20CD58}"/>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pieChart>
        <c:varyColors val="1"/>
        <c:ser>
          <c:idx val="0"/>
          <c:order val="0"/>
          <c:tx>
            <c:strRef>
              <c:f>Arkusz1!$B$1</c:f>
              <c:strCache>
                <c:ptCount val="1"/>
                <c:pt idx="0">
                  <c:v>FEELING DOWN OR SAD</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73F-4CC8-A80A-CA83226ACF06}"/>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73F-4CC8-A80A-CA83226ACF06}"/>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573F-4CC8-A80A-CA83226ACF06}"/>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573F-4CC8-A80A-CA83226ACF0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4"/>
                <c:pt idx="0">
                  <c:v>not at all</c:v>
                </c:pt>
                <c:pt idx="1">
                  <c:v>several days</c:v>
                </c:pt>
                <c:pt idx="2">
                  <c:v>more than half the days</c:v>
                </c:pt>
                <c:pt idx="3">
                  <c:v>nearly every day</c:v>
                </c:pt>
              </c:strCache>
            </c:strRef>
          </c:cat>
          <c:val>
            <c:numRef>
              <c:f>Arkusz1!$B$2:$B$5</c:f>
              <c:numCache>
                <c:formatCode>General</c:formatCode>
                <c:ptCount val="4"/>
                <c:pt idx="0">
                  <c:v>7</c:v>
                </c:pt>
                <c:pt idx="1">
                  <c:v>22</c:v>
                </c:pt>
                <c:pt idx="2">
                  <c:v>18</c:v>
                </c:pt>
                <c:pt idx="3">
                  <c:v>1.2</c:v>
                </c:pt>
              </c:numCache>
            </c:numRef>
          </c:val>
          <c:extLst>
            <c:ext xmlns:c16="http://schemas.microsoft.com/office/drawing/2014/chart" uri="{C3380CC4-5D6E-409C-BE32-E72D297353CC}">
              <c16:uniqueId val="{00000000-C33F-4E6A-B31D-E64825902D47}"/>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pieChart>
        <c:varyColors val="1"/>
        <c:ser>
          <c:idx val="0"/>
          <c:order val="0"/>
          <c:tx>
            <c:strRef>
              <c:f>Arkusz1!$B$1</c:f>
              <c:strCache>
                <c:ptCount val="1"/>
                <c:pt idx="0">
                  <c:v>TROUBLE ABOUT SLEEPING</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EF9-41A4-99E6-7E6E91F1891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EF9-41A4-99E6-7E6E91F1891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EF9-41A4-99E6-7E6E91F18919}"/>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EF9-41A4-99E6-7E6E91F18919}"/>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4"/>
                <c:pt idx="0">
                  <c:v>not at all</c:v>
                </c:pt>
                <c:pt idx="1">
                  <c:v>several days</c:v>
                </c:pt>
                <c:pt idx="2">
                  <c:v>more than half the days</c:v>
                </c:pt>
                <c:pt idx="3">
                  <c:v>nearly every day</c:v>
                </c:pt>
              </c:strCache>
            </c:strRef>
          </c:cat>
          <c:val>
            <c:numRef>
              <c:f>Arkusz1!$B$2:$B$5</c:f>
              <c:numCache>
                <c:formatCode>General</c:formatCode>
                <c:ptCount val="4"/>
                <c:pt idx="0">
                  <c:v>11</c:v>
                </c:pt>
                <c:pt idx="1">
                  <c:v>15</c:v>
                </c:pt>
                <c:pt idx="2">
                  <c:v>19</c:v>
                </c:pt>
                <c:pt idx="3">
                  <c:v>1.2</c:v>
                </c:pt>
              </c:numCache>
            </c:numRef>
          </c:val>
          <c:extLst>
            <c:ext xmlns:c16="http://schemas.microsoft.com/office/drawing/2014/chart" uri="{C3380CC4-5D6E-409C-BE32-E72D297353CC}">
              <c16:uniqueId val="{00000000-4974-48EE-9BA6-56B5DBFE488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pl-PL"/>
        </a:p>
      </c:txPr>
    </c:title>
    <c:autoTitleDeleted val="0"/>
    <c:plotArea>
      <c:layout/>
      <c:pieChart>
        <c:varyColors val="1"/>
        <c:ser>
          <c:idx val="0"/>
          <c:order val="0"/>
          <c:tx>
            <c:strRef>
              <c:f>Arkusz1!$B$1</c:f>
              <c:strCache>
                <c:ptCount val="1"/>
                <c:pt idx="0">
                  <c:v>TROUBLE ABOUT EATING</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455-469F-8CEC-A7D6A3A6794A}"/>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455-469F-8CEC-A7D6A3A6794A}"/>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455-469F-8CEC-A7D6A3A6794A}"/>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E455-469F-8CEC-A7D6A3A6794A}"/>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pl-PL"/>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Arkusz1!$A$2:$A$5</c:f>
              <c:strCache>
                <c:ptCount val="4"/>
                <c:pt idx="0">
                  <c:v>not at all</c:v>
                </c:pt>
                <c:pt idx="1">
                  <c:v>several days</c:v>
                </c:pt>
                <c:pt idx="2">
                  <c:v>more than half the days</c:v>
                </c:pt>
                <c:pt idx="3">
                  <c:v>nearly every day</c:v>
                </c:pt>
              </c:strCache>
            </c:strRef>
          </c:cat>
          <c:val>
            <c:numRef>
              <c:f>Arkusz1!$B$2:$B$5</c:f>
              <c:numCache>
                <c:formatCode>General</c:formatCode>
                <c:ptCount val="4"/>
                <c:pt idx="0">
                  <c:v>22</c:v>
                </c:pt>
                <c:pt idx="1">
                  <c:v>14</c:v>
                </c:pt>
                <c:pt idx="2">
                  <c:v>8</c:v>
                </c:pt>
                <c:pt idx="3">
                  <c:v>1.2</c:v>
                </c:pt>
              </c:numCache>
            </c:numRef>
          </c:val>
          <c:extLst>
            <c:ext xmlns:c16="http://schemas.microsoft.com/office/drawing/2014/chart" uri="{C3380CC4-5D6E-409C-BE32-E72D297353CC}">
              <c16:uniqueId val="{00000000-EBDF-4E29-90E8-2A4309776F4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162014655621115"/>
          <c:y val="0.29022756030085606"/>
          <c:w val="0.33067323529442999"/>
          <c:h val="0.4731876490714968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pl-P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l-PL"/>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AA3CF7EC-87BE-4BE8-9C1B-50905EC49D7A}" type="datetimeFigureOut">
              <a:rPr lang="pl-PL" smtClean="0"/>
              <a:t>07.06.2020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1542231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A3CF7EC-87BE-4BE8-9C1B-50905EC49D7A}" type="datetimeFigureOut">
              <a:rPr lang="pl-PL" smtClean="0"/>
              <a:t>07.06.2020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120523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l-PL"/>
              <a:t>Kliknij, aby edytować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A3CF7EC-87BE-4BE8-9C1B-50905EC49D7A}" type="datetimeFigureOut">
              <a:rPr lang="pl-PL" smtClean="0"/>
              <a:t>07.06.2020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1660223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l-PL"/>
              <a:t>Kliknij, aby edytować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l-PL"/>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A3CF7EC-87BE-4BE8-9C1B-50905EC49D7A}" type="datetimeFigureOut">
              <a:rPr lang="pl-PL" smtClean="0"/>
              <a:t>07.06.2020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09E13CD-F92A-4EA6-8208-781F6070CB95}" type="slidenum">
              <a:rPr lang="pl-PL" smtClean="0"/>
              <a:t>‹#›</a:t>
            </a:fld>
            <a:endParaRPr lang="pl-P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67202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A3CF7EC-87BE-4BE8-9C1B-50905EC49D7A}" type="datetimeFigureOut">
              <a:rPr lang="pl-PL" smtClean="0"/>
              <a:t>07.06.2020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1533475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3CF7EC-87BE-4BE8-9C1B-50905EC49D7A}" type="datetimeFigureOut">
              <a:rPr lang="pl-PL" smtClean="0"/>
              <a:t>07.06.2020</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3909038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l-PL"/>
              <a:t>Kliknij, aby edytować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A3CF7EC-87BE-4BE8-9C1B-50905EC49D7A}" type="datetimeFigureOut">
              <a:rPr lang="pl-PL" smtClean="0"/>
              <a:t>07.06.2020</a:t>
            </a:fld>
            <a:endParaRPr lang="pl-PL"/>
          </a:p>
        </p:txBody>
      </p:sp>
      <p:sp>
        <p:nvSpPr>
          <p:cNvPr id="4"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42193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A3CF7EC-87BE-4BE8-9C1B-50905EC49D7A}" type="datetimeFigureOut">
              <a:rPr lang="pl-PL" smtClean="0"/>
              <a:t>07.06.2020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1440928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l-PL"/>
              <a:t>Kliknij, aby edytować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A3CF7EC-87BE-4BE8-9C1B-50905EC49D7A}" type="datetimeFigureOut">
              <a:rPr lang="pl-PL" smtClean="0"/>
              <a:t>07.06.2020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2133984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p>
            <a:fld id="{AA3CF7EC-87BE-4BE8-9C1B-50905EC49D7A}" type="datetimeFigureOut">
              <a:rPr lang="pl-PL" smtClean="0"/>
              <a:t>07.06.2020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3431665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AA3CF7EC-87BE-4BE8-9C1B-50905EC49D7A}" type="datetimeFigureOut">
              <a:rPr lang="pl-PL" smtClean="0"/>
              <a:t>07.06.2020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179796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AA3CF7EC-87BE-4BE8-9C1B-50905EC49D7A}" type="datetimeFigureOut">
              <a:rPr lang="pl-PL" smtClean="0"/>
              <a:t>07.06.2020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109623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A3CF7EC-87BE-4BE8-9C1B-50905EC49D7A}" type="datetimeFigureOut">
              <a:rPr lang="pl-PL" smtClean="0"/>
              <a:t>07.06.2020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2494009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7" name="Date Placeholder 2"/>
          <p:cNvSpPr>
            <a:spLocks noGrp="1"/>
          </p:cNvSpPr>
          <p:nvPr>
            <p:ph type="dt" sz="half" idx="10"/>
          </p:nvPr>
        </p:nvSpPr>
        <p:spPr/>
        <p:txBody>
          <a:bodyPr/>
          <a:lstStyle/>
          <a:p>
            <a:fld id="{AA3CF7EC-87BE-4BE8-9C1B-50905EC49D7A}" type="datetimeFigureOut">
              <a:rPr lang="pl-PL" smtClean="0"/>
              <a:t>07.06.2020</a:t>
            </a:fld>
            <a:endParaRPr lang="pl-PL"/>
          </a:p>
        </p:txBody>
      </p:sp>
      <p:sp>
        <p:nvSpPr>
          <p:cNvPr id="5" name="Footer Placeholder 3"/>
          <p:cNvSpPr>
            <a:spLocks noGrp="1"/>
          </p:cNvSpPr>
          <p:nvPr>
            <p:ph type="ftr" sz="quarter" idx="11"/>
          </p:nvPr>
        </p:nvSpPr>
        <p:spPr/>
        <p:txBody>
          <a:bodyPr/>
          <a:lstStyle/>
          <a:p>
            <a:endParaRPr lang="pl-PL"/>
          </a:p>
        </p:txBody>
      </p:sp>
      <p:sp>
        <p:nvSpPr>
          <p:cNvPr id="6" name="Slide Number Placeholder 4"/>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3170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A3CF7EC-87BE-4BE8-9C1B-50905EC49D7A}" type="datetimeFigureOut">
              <a:rPr lang="pl-PL" smtClean="0"/>
              <a:t>07.06.2020</a:t>
            </a:fld>
            <a:endParaRPr lang="pl-PL"/>
          </a:p>
        </p:txBody>
      </p:sp>
      <p:sp>
        <p:nvSpPr>
          <p:cNvPr id="5" name="Footer Placeholder 2"/>
          <p:cNvSpPr>
            <a:spLocks noGrp="1"/>
          </p:cNvSpPr>
          <p:nvPr>
            <p:ph type="ftr" sz="quarter" idx="11"/>
          </p:nvPr>
        </p:nvSpPr>
        <p:spPr/>
        <p:txBody>
          <a:bodyPr/>
          <a:lstStyle/>
          <a:p>
            <a:endParaRPr lang="pl-PL"/>
          </a:p>
        </p:txBody>
      </p:sp>
      <p:sp>
        <p:nvSpPr>
          <p:cNvPr id="6" name="Slide Number Placeholder 3"/>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4201120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l-PL"/>
              <a:t>Kliknij, aby edytować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7" name="Date Placeholder 4"/>
          <p:cNvSpPr>
            <a:spLocks noGrp="1"/>
          </p:cNvSpPr>
          <p:nvPr>
            <p:ph type="dt" sz="half" idx="10"/>
          </p:nvPr>
        </p:nvSpPr>
        <p:spPr/>
        <p:txBody>
          <a:bodyPr/>
          <a:lstStyle/>
          <a:p>
            <a:fld id="{AA3CF7EC-87BE-4BE8-9C1B-50905EC49D7A}" type="datetimeFigureOut">
              <a:rPr lang="pl-PL" smtClean="0"/>
              <a:t>07.06.2020</a:t>
            </a:fld>
            <a:endParaRPr lang="pl-PL"/>
          </a:p>
        </p:txBody>
      </p:sp>
      <p:sp>
        <p:nvSpPr>
          <p:cNvPr id="5" name="Footer Placeholder 5"/>
          <p:cNvSpPr>
            <a:spLocks noGrp="1"/>
          </p:cNvSpPr>
          <p:nvPr>
            <p:ph type="ftr" sz="quarter" idx="11"/>
          </p:nvPr>
        </p:nvSpPr>
        <p:spPr/>
        <p:txBody>
          <a:bodyPr/>
          <a:lstStyle/>
          <a:p>
            <a:endParaRPr lang="pl-PL"/>
          </a:p>
        </p:txBody>
      </p:sp>
      <p:sp>
        <p:nvSpPr>
          <p:cNvPr id="6" name="Slide Number Placeholder 6"/>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3533166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l-PL"/>
              <a:t>Kliknij, aby edytować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AA3CF7EC-87BE-4BE8-9C1B-50905EC49D7A}" type="datetimeFigureOut">
              <a:rPr lang="pl-PL" smtClean="0"/>
              <a:t>07.06.2020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09E13CD-F92A-4EA6-8208-781F6070CB95}" type="slidenum">
              <a:rPr lang="pl-PL" smtClean="0"/>
              <a:t>‹#›</a:t>
            </a:fld>
            <a:endParaRPr lang="pl-PL"/>
          </a:p>
        </p:txBody>
      </p:sp>
    </p:spTree>
    <p:extLst>
      <p:ext uri="{BB962C8B-B14F-4D97-AF65-F5344CB8AC3E}">
        <p14:creationId xmlns:p14="http://schemas.microsoft.com/office/powerpoint/2010/main" val="777215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l-PL"/>
              <a:t>Kliknij, aby edytować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A3CF7EC-87BE-4BE8-9C1B-50905EC49D7A}" type="datetimeFigureOut">
              <a:rPr lang="pl-PL" smtClean="0"/>
              <a:t>07.06.2020</a:t>
            </a:fld>
            <a:endParaRPr lang="pl-P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l-P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09E13CD-F92A-4EA6-8208-781F6070CB95}" type="slidenum">
              <a:rPr lang="pl-PL" smtClean="0"/>
              <a:t>‹#›</a:t>
            </a:fld>
            <a:endParaRPr lang="pl-PL"/>
          </a:p>
        </p:txBody>
      </p:sp>
    </p:spTree>
    <p:extLst>
      <p:ext uri="{BB962C8B-B14F-4D97-AF65-F5344CB8AC3E}">
        <p14:creationId xmlns:p14="http://schemas.microsoft.com/office/powerpoint/2010/main" val="30042371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E5214C-993D-46D0-9068-111D4DB43FAC}"/>
              </a:ext>
            </a:extLst>
          </p:cNvPr>
          <p:cNvSpPr>
            <a:spLocks noGrp="1"/>
          </p:cNvSpPr>
          <p:nvPr>
            <p:ph type="ctrTitle"/>
          </p:nvPr>
        </p:nvSpPr>
        <p:spPr/>
        <p:txBody>
          <a:bodyPr>
            <a:normAutofit fontScale="90000"/>
          </a:bodyPr>
          <a:lstStyle/>
          <a:p>
            <a:r>
              <a:rPr lang="pl-PL" b="1" dirty="0" err="1">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rPr>
              <a:t>Depression</a:t>
            </a:r>
            <a:r>
              <a:rPr lang="pl-PL" b="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rPr>
              <a:t> </a:t>
            </a:r>
            <a:r>
              <a:rPr lang="pl-PL" b="1" dirty="0" err="1">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rPr>
              <a:t>among</a:t>
            </a:r>
            <a:r>
              <a:rPr lang="pl-PL" b="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rPr>
              <a:t> </a:t>
            </a:r>
            <a:r>
              <a:rPr lang="pl-PL" b="1" dirty="0" err="1">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rPr>
              <a:t>young</a:t>
            </a:r>
            <a:r>
              <a:rPr lang="pl-PL" b="1" dirty="0">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rPr>
              <a:t> </a:t>
            </a:r>
            <a:r>
              <a:rPr lang="pl-PL" b="1" dirty="0" err="1">
                <a:ln w="9525">
                  <a:solidFill>
                    <a:schemeClr val="bg1"/>
                  </a:solidFill>
                  <a:prstDash val="solid"/>
                </a:ln>
                <a:solidFill>
                  <a:schemeClr val="accent1">
                    <a:lumMod val="40000"/>
                    <a:lumOff val="60000"/>
                  </a:schemeClr>
                </a:solidFill>
                <a:effectLst>
                  <a:outerShdw blurRad="12700" dist="38100" dir="2700000" algn="tl" rotWithShape="0">
                    <a:schemeClr val="bg1">
                      <a:lumMod val="50000"/>
                    </a:schemeClr>
                  </a:outerShdw>
                </a:effectLst>
              </a:rPr>
              <a:t>people</a:t>
            </a:r>
            <a:br>
              <a:rPr lang="pl-PL" b="1" dirty="0">
                <a:ln w="9525">
                  <a:solidFill>
                    <a:schemeClr val="bg1"/>
                  </a:solidFill>
                  <a:prstDash val="solid"/>
                </a:ln>
                <a:effectLst>
                  <a:outerShdw blurRad="12700" dist="38100" dir="2700000" algn="tl" rotWithShape="0">
                    <a:schemeClr val="bg1">
                      <a:lumMod val="50000"/>
                    </a:schemeClr>
                  </a:outerShdw>
                </a:effectLst>
              </a:rPr>
            </a:br>
            <a:endParaRPr lang="pl-PL" dirty="0"/>
          </a:p>
        </p:txBody>
      </p:sp>
      <p:sp>
        <p:nvSpPr>
          <p:cNvPr id="3" name="Podtytuł 2">
            <a:extLst>
              <a:ext uri="{FF2B5EF4-FFF2-40B4-BE49-F238E27FC236}">
                <a16:creationId xmlns:a16="http://schemas.microsoft.com/office/drawing/2014/main" id="{5C3CCA1A-D77E-452B-9EF1-9B0C685D5F26}"/>
              </a:ext>
            </a:extLst>
          </p:cNvPr>
          <p:cNvSpPr>
            <a:spLocks noGrp="1"/>
          </p:cNvSpPr>
          <p:nvPr>
            <p:ph type="subTitle" idx="1"/>
          </p:nvPr>
        </p:nvSpPr>
        <p:spPr/>
        <p:txBody>
          <a:bodyPr>
            <a:normAutofit/>
          </a:bodyPr>
          <a:lstStyle/>
          <a:p>
            <a:r>
              <a:rPr lang="pl-PL" sz="3200" b="1" dirty="0" err="1">
                <a:ln w="9525">
                  <a:solidFill>
                    <a:schemeClr val="bg1"/>
                  </a:solidFill>
                  <a:prstDash val="solid"/>
                </a:ln>
                <a:effectLst>
                  <a:outerShdw blurRad="12700" dist="38100" dir="2700000" algn="tl" rotWithShape="0">
                    <a:schemeClr val="bg1">
                      <a:lumMod val="50000"/>
                    </a:schemeClr>
                  </a:outerShdw>
                </a:effectLst>
              </a:rPr>
              <a:t>survey</a:t>
            </a:r>
            <a:r>
              <a:rPr lang="pl-PL" sz="3200" b="1" dirty="0">
                <a:ln w="9525">
                  <a:solidFill>
                    <a:schemeClr val="bg1"/>
                  </a:solidFill>
                  <a:prstDash val="solid"/>
                </a:ln>
                <a:effectLst>
                  <a:outerShdw blurRad="12700" dist="38100" dir="2700000" algn="tl" rotWithShape="0">
                    <a:schemeClr val="bg1">
                      <a:lumMod val="50000"/>
                    </a:schemeClr>
                  </a:outerShdw>
                </a:effectLst>
              </a:rPr>
              <a:t> </a:t>
            </a:r>
            <a:r>
              <a:rPr lang="pl-PL" sz="3200" b="1" dirty="0" err="1">
                <a:ln w="9525">
                  <a:solidFill>
                    <a:schemeClr val="bg1"/>
                  </a:solidFill>
                  <a:prstDash val="solid"/>
                </a:ln>
                <a:effectLst>
                  <a:outerShdw blurRad="12700" dist="38100" dir="2700000" algn="tl" rotWithShape="0">
                    <a:schemeClr val="bg1">
                      <a:lumMod val="50000"/>
                    </a:schemeClr>
                  </a:outerShdw>
                </a:effectLst>
              </a:rPr>
              <a:t>results</a:t>
            </a:r>
            <a:r>
              <a:rPr lang="pl-PL" sz="3200" b="1" dirty="0">
                <a:ln w="9525">
                  <a:solidFill>
                    <a:schemeClr val="bg1"/>
                  </a:solidFill>
                  <a:prstDash val="solid"/>
                </a:ln>
                <a:effectLst>
                  <a:outerShdw blurRad="12700" dist="38100" dir="2700000" algn="tl" rotWithShape="0">
                    <a:schemeClr val="bg1">
                      <a:lumMod val="50000"/>
                    </a:schemeClr>
                  </a:outerShdw>
                </a:effectLst>
              </a:rPr>
              <a:t> - Grójec</a:t>
            </a:r>
          </a:p>
        </p:txBody>
      </p:sp>
      <p:sp>
        <p:nvSpPr>
          <p:cNvPr id="4" name="Prostokąt 3">
            <a:extLst>
              <a:ext uri="{FF2B5EF4-FFF2-40B4-BE49-F238E27FC236}">
                <a16:creationId xmlns:a16="http://schemas.microsoft.com/office/drawing/2014/main" id="{AD36FD02-3547-4080-990B-C1AA1D16BDCA}"/>
              </a:ext>
            </a:extLst>
          </p:cNvPr>
          <p:cNvSpPr/>
          <p:nvPr/>
        </p:nvSpPr>
        <p:spPr>
          <a:xfrm>
            <a:off x="6529991" y="1982320"/>
            <a:ext cx="184730" cy="923330"/>
          </a:xfrm>
          <a:prstGeom prst="rect">
            <a:avLst/>
          </a:prstGeom>
          <a:noFill/>
        </p:spPr>
        <p:txBody>
          <a:bodyPr wrap="none" lIns="91440" tIns="45720" rIns="91440" bIns="45720">
            <a:spAutoFit/>
          </a:bodyPr>
          <a:lstStyle/>
          <a:p>
            <a:pPr algn="ctr"/>
            <a:endParaRPr lang="pl-PL" sz="54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0131117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389D4D-AF43-46BC-8172-5360F6F1DC08}"/>
              </a:ext>
            </a:extLst>
          </p:cNvPr>
          <p:cNvSpPr>
            <a:spLocks noGrp="1"/>
          </p:cNvSpPr>
          <p:nvPr>
            <p:ph type="title"/>
          </p:nvPr>
        </p:nvSpPr>
        <p:spPr/>
        <p:txBody>
          <a:bodyPr/>
          <a:lstStyle/>
          <a:p>
            <a:r>
              <a:rPr lang="pl-PL" dirty="0"/>
              <a:t>FEELINGS ABOUT OURSELVES</a:t>
            </a:r>
          </a:p>
        </p:txBody>
      </p:sp>
      <p:sp>
        <p:nvSpPr>
          <p:cNvPr id="3" name="Symbol zastępczy zawartości 2">
            <a:extLst>
              <a:ext uri="{FF2B5EF4-FFF2-40B4-BE49-F238E27FC236}">
                <a16:creationId xmlns:a16="http://schemas.microsoft.com/office/drawing/2014/main" id="{679C4C0B-28F0-4B5F-9E3B-077EB6D9BFB8}"/>
              </a:ext>
            </a:extLst>
          </p:cNvPr>
          <p:cNvSpPr>
            <a:spLocks noGrp="1"/>
          </p:cNvSpPr>
          <p:nvPr>
            <p:ph idx="1"/>
          </p:nvPr>
        </p:nvSpPr>
        <p:spPr>
          <a:xfrm>
            <a:off x="126125" y="1592317"/>
            <a:ext cx="5644054" cy="5060731"/>
          </a:xfrm>
        </p:spPr>
        <p:txBody>
          <a:bodyPr>
            <a:normAutofit/>
          </a:bodyPr>
          <a:lstStyle/>
          <a:p>
            <a:pPr marL="0" indent="0">
              <a:buNone/>
            </a:pPr>
            <a:r>
              <a:rPr lang="pl-PL" sz="2400" u="sng" dirty="0"/>
              <a:t>For the past 2 </a:t>
            </a:r>
            <a:r>
              <a:rPr lang="pl-PL" sz="2400" u="sng" dirty="0" err="1"/>
              <a:t>weeks</a:t>
            </a:r>
            <a:r>
              <a:rPr lang="pl-PL" sz="2400" u="sng" dirty="0"/>
              <a:t>, </a:t>
            </a:r>
            <a:r>
              <a:rPr lang="pl-PL" sz="2400" u="sng" dirty="0" err="1"/>
              <a:t>how</a:t>
            </a:r>
            <a:r>
              <a:rPr lang="pl-PL" sz="2400" u="sng" dirty="0"/>
              <a:t> </a:t>
            </a:r>
            <a:r>
              <a:rPr lang="pl-PL" sz="2400" u="sng" dirty="0" err="1"/>
              <a:t>often</a:t>
            </a:r>
            <a:r>
              <a:rPr lang="pl-PL" sz="2400" u="sng" dirty="0"/>
              <a:t> </a:t>
            </a:r>
            <a:r>
              <a:rPr lang="pl-PL" sz="2400" u="sng" dirty="0" err="1"/>
              <a:t>have</a:t>
            </a:r>
            <a:r>
              <a:rPr lang="pl-PL" sz="2400" u="sng" dirty="0"/>
              <a:t> </a:t>
            </a:r>
            <a:r>
              <a:rPr lang="pl-PL" sz="2400" u="sng" dirty="0" err="1"/>
              <a:t>you</a:t>
            </a:r>
            <a:r>
              <a:rPr lang="pl-PL" sz="2400" u="sng" dirty="0"/>
              <a:t> </a:t>
            </a:r>
            <a:r>
              <a:rPr lang="pl-PL" sz="2400" u="sng" dirty="0" err="1"/>
              <a:t>been</a:t>
            </a:r>
            <a:r>
              <a:rPr lang="pl-PL" sz="2400" u="sng" dirty="0"/>
              <a:t> </a:t>
            </a:r>
            <a:r>
              <a:rPr lang="pl-PL" sz="2400" u="sng" dirty="0" err="1"/>
              <a:t>bothered</a:t>
            </a:r>
            <a:r>
              <a:rPr lang="pl-PL" sz="2400" u="sng" dirty="0"/>
              <a:t> by the </a:t>
            </a:r>
            <a:r>
              <a:rPr lang="pl-PL" sz="2400" u="sng" dirty="0" err="1"/>
              <a:t>following</a:t>
            </a:r>
            <a:r>
              <a:rPr lang="pl-PL" sz="2400" u="sng" dirty="0"/>
              <a:t>: </a:t>
            </a:r>
            <a:r>
              <a:rPr lang="pl-PL" sz="2400" u="sng" dirty="0" err="1"/>
              <a:t>Feeling</a:t>
            </a:r>
            <a:r>
              <a:rPr lang="pl-PL" sz="2400" u="sng" dirty="0"/>
              <a:t> </a:t>
            </a:r>
            <a:r>
              <a:rPr lang="pl-PL" sz="2400" u="sng" dirty="0" err="1"/>
              <a:t>bad</a:t>
            </a:r>
            <a:r>
              <a:rPr lang="pl-PL" sz="2400" u="sng" dirty="0"/>
              <a:t> </a:t>
            </a:r>
            <a:r>
              <a:rPr lang="pl-PL" sz="2400" u="sng" dirty="0" err="1"/>
              <a:t>about</a:t>
            </a:r>
            <a:r>
              <a:rPr lang="pl-PL" sz="2400" u="sng" dirty="0"/>
              <a:t> </a:t>
            </a:r>
            <a:r>
              <a:rPr lang="pl-PL" sz="2400" u="sng" dirty="0" err="1"/>
              <a:t>yourself</a:t>
            </a:r>
            <a:r>
              <a:rPr lang="pl-PL" sz="2400" u="sng" dirty="0"/>
              <a:t> – </a:t>
            </a:r>
            <a:r>
              <a:rPr lang="pl-PL" sz="2400" u="sng" dirty="0" err="1"/>
              <a:t>or</a:t>
            </a:r>
            <a:r>
              <a:rPr lang="pl-PL" sz="2400" u="sng" dirty="0"/>
              <a:t> </a:t>
            </a:r>
            <a:r>
              <a:rPr lang="pl-PL" sz="2400" u="sng" dirty="0" err="1"/>
              <a:t>that</a:t>
            </a:r>
            <a:r>
              <a:rPr lang="pl-PL" sz="2400" u="sng" dirty="0"/>
              <a:t> </a:t>
            </a:r>
            <a:r>
              <a:rPr lang="pl-PL" sz="2400" u="sng" dirty="0" err="1"/>
              <a:t>you</a:t>
            </a:r>
            <a:r>
              <a:rPr lang="pl-PL" sz="2400" u="sng" dirty="0"/>
              <a:t> </a:t>
            </a:r>
            <a:r>
              <a:rPr lang="pl-PL" sz="2400" u="sng" dirty="0" err="1"/>
              <a:t>are</a:t>
            </a:r>
            <a:r>
              <a:rPr lang="pl-PL" sz="2400" u="sng" dirty="0"/>
              <a:t> a </a:t>
            </a:r>
            <a:r>
              <a:rPr lang="pl-PL" sz="2400" u="sng" dirty="0" err="1"/>
              <a:t>failure</a:t>
            </a:r>
            <a:r>
              <a:rPr lang="pl-PL" sz="2400" u="sng" dirty="0"/>
              <a:t> </a:t>
            </a:r>
            <a:r>
              <a:rPr lang="pl-PL" sz="2400" u="sng" dirty="0" err="1"/>
              <a:t>or</a:t>
            </a:r>
            <a:r>
              <a:rPr lang="pl-PL" sz="2400" u="sng" dirty="0"/>
              <a:t> </a:t>
            </a:r>
            <a:r>
              <a:rPr lang="pl-PL" sz="2400" u="sng" dirty="0" err="1"/>
              <a:t>have</a:t>
            </a:r>
            <a:r>
              <a:rPr lang="pl-PL" sz="2400" u="sng" dirty="0"/>
              <a:t> </a:t>
            </a:r>
            <a:r>
              <a:rPr lang="pl-PL" sz="2400" u="sng" dirty="0" err="1"/>
              <a:t>let</a:t>
            </a:r>
            <a:r>
              <a:rPr lang="pl-PL" sz="2400" u="sng" dirty="0"/>
              <a:t> </a:t>
            </a:r>
            <a:r>
              <a:rPr lang="pl-PL" sz="2400" u="sng" dirty="0" err="1"/>
              <a:t>yourself</a:t>
            </a:r>
            <a:r>
              <a:rPr lang="pl-PL" sz="2400" u="sng" dirty="0"/>
              <a:t> </a:t>
            </a:r>
            <a:r>
              <a:rPr lang="pl-PL" sz="2400" u="sng" dirty="0" err="1"/>
              <a:t>or</a:t>
            </a:r>
            <a:r>
              <a:rPr lang="pl-PL" sz="2400" u="sng" dirty="0"/>
              <a:t> </a:t>
            </a:r>
            <a:r>
              <a:rPr lang="pl-PL" sz="2400" u="sng" dirty="0" err="1"/>
              <a:t>your</a:t>
            </a:r>
            <a:r>
              <a:rPr lang="pl-PL" sz="2400" u="sng" dirty="0"/>
              <a:t> family down?</a:t>
            </a:r>
          </a:p>
          <a:p>
            <a:pPr marL="0" indent="0">
              <a:buNone/>
            </a:pPr>
            <a:endParaRPr lang="pl-PL" sz="2400" u="sng" dirty="0"/>
          </a:p>
          <a:p>
            <a:r>
              <a:rPr lang="pl-PL" sz="1800" dirty="0" err="1"/>
              <a:t>Only</a:t>
            </a:r>
            <a:r>
              <a:rPr lang="pl-PL" sz="1800" dirty="0"/>
              <a:t> 8 </a:t>
            </a:r>
            <a:r>
              <a:rPr lang="pl-PL" sz="1800" dirty="0" err="1"/>
              <a:t>people</a:t>
            </a:r>
            <a:r>
              <a:rPr lang="pl-PL" sz="1800" dirty="0"/>
              <a:t> </a:t>
            </a:r>
            <a:r>
              <a:rPr lang="pl-PL" sz="1800" dirty="0" err="1"/>
              <a:t>chose</a:t>
            </a:r>
            <a:r>
              <a:rPr lang="pl-PL" sz="1800" dirty="0"/>
              <a:t> </a:t>
            </a:r>
            <a:r>
              <a:rPr lang="pl-PL" sz="1800" dirty="0" err="1"/>
              <a:t>nearly</a:t>
            </a:r>
            <a:r>
              <a:rPr lang="pl-PL" sz="1800" dirty="0"/>
              <a:t> </a:t>
            </a:r>
            <a:r>
              <a:rPr lang="pl-PL" sz="1800" dirty="0" err="1"/>
              <a:t>every</a:t>
            </a:r>
            <a:r>
              <a:rPr lang="pl-PL" sz="1800" dirty="0"/>
              <a:t> </a:t>
            </a:r>
            <a:r>
              <a:rPr lang="pl-PL" sz="1800" dirty="0" err="1"/>
              <a:t>day</a:t>
            </a:r>
            <a:endParaRPr lang="pl-PL" sz="1800" dirty="0"/>
          </a:p>
          <a:p>
            <a:r>
              <a:rPr lang="pl-PL" sz="1800" dirty="0"/>
              <a:t>A </a:t>
            </a:r>
            <a:r>
              <a:rPr lang="pl-PL" sz="1800" dirty="0" err="1"/>
              <a:t>little</a:t>
            </a:r>
            <a:r>
              <a:rPr lang="pl-PL" sz="1800" dirty="0"/>
              <a:t> </a:t>
            </a:r>
            <a:r>
              <a:rPr lang="pl-PL" sz="1800" dirty="0" err="1"/>
              <a:t>bigger</a:t>
            </a:r>
            <a:r>
              <a:rPr lang="pl-PL" sz="1800" dirty="0"/>
              <a:t> part </a:t>
            </a:r>
            <a:r>
              <a:rPr lang="pl-PL" sz="1800" dirty="0" err="1"/>
              <a:t>answered</a:t>
            </a:r>
            <a:r>
              <a:rPr lang="pl-PL" sz="1800" dirty="0"/>
              <a:t> </a:t>
            </a:r>
            <a:r>
              <a:rPr lang="pl-PL" sz="1800" dirty="0" err="1"/>
              <a:t>more</a:t>
            </a:r>
            <a:r>
              <a:rPr lang="pl-PL" sz="1800" dirty="0"/>
              <a:t> </a:t>
            </a:r>
            <a:r>
              <a:rPr lang="pl-PL" sz="1800" dirty="0" err="1"/>
              <a:t>than</a:t>
            </a:r>
            <a:r>
              <a:rPr lang="pl-PL" sz="1800" dirty="0"/>
              <a:t> half the </a:t>
            </a:r>
            <a:r>
              <a:rPr lang="pl-PL" sz="1800" dirty="0" err="1"/>
              <a:t>days</a:t>
            </a:r>
            <a:r>
              <a:rPr lang="pl-PL" sz="1800" dirty="0"/>
              <a:t> (10)</a:t>
            </a:r>
          </a:p>
          <a:p>
            <a:r>
              <a:rPr lang="pl-PL" sz="1800" dirty="0"/>
              <a:t>15 </a:t>
            </a:r>
            <a:r>
              <a:rPr lang="pl-PL" sz="1800" dirty="0" err="1"/>
              <a:t>respondents</a:t>
            </a:r>
            <a:r>
              <a:rPr lang="pl-PL" sz="1800" dirty="0"/>
              <a:t> </a:t>
            </a:r>
            <a:r>
              <a:rPr lang="pl-PL" sz="1800" dirty="0" err="1"/>
              <a:t>marked</a:t>
            </a:r>
            <a:r>
              <a:rPr lang="pl-PL" sz="1800" dirty="0"/>
              <a:t> not </a:t>
            </a:r>
            <a:r>
              <a:rPr lang="pl-PL" sz="1800" dirty="0" err="1"/>
              <a:t>at</a:t>
            </a:r>
            <a:r>
              <a:rPr lang="pl-PL" sz="1800" dirty="0"/>
              <a:t> </a:t>
            </a:r>
            <a:r>
              <a:rPr lang="pl-PL" sz="1800" dirty="0" err="1"/>
              <a:t>all</a:t>
            </a:r>
            <a:r>
              <a:rPr lang="pl-PL" sz="1800" dirty="0"/>
              <a:t>, most </a:t>
            </a:r>
            <a:r>
              <a:rPr lang="pl-PL" sz="1800" dirty="0" err="1"/>
              <a:t>students</a:t>
            </a:r>
            <a:r>
              <a:rPr lang="pl-PL" sz="1800" dirty="0"/>
              <a:t> </a:t>
            </a:r>
            <a:r>
              <a:rPr lang="pl-PL" sz="1800" dirty="0" err="1"/>
              <a:t>chose</a:t>
            </a:r>
            <a:r>
              <a:rPr lang="pl-PL" sz="1800" dirty="0"/>
              <a:t> </a:t>
            </a:r>
            <a:r>
              <a:rPr lang="pl-PL" sz="1800" dirty="0" err="1"/>
              <a:t>several</a:t>
            </a:r>
            <a:r>
              <a:rPr lang="pl-PL" sz="1800" dirty="0"/>
              <a:t> </a:t>
            </a:r>
            <a:r>
              <a:rPr lang="pl-PL" sz="1800" dirty="0" err="1"/>
              <a:t>days</a:t>
            </a:r>
            <a:r>
              <a:rPr lang="pl-PL" sz="1800" dirty="0"/>
              <a:t> (18)</a:t>
            </a:r>
          </a:p>
          <a:p>
            <a:pPr marL="0" indent="0">
              <a:buNone/>
            </a:pPr>
            <a:endParaRPr lang="pl-PL" sz="2400" u="sng" dirty="0"/>
          </a:p>
          <a:p>
            <a:pPr marL="0" indent="0">
              <a:buNone/>
            </a:pPr>
            <a:endParaRPr lang="pl-PL" sz="1800" dirty="0"/>
          </a:p>
        </p:txBody>
      </p:sp>
      <p:graphicFrame>
        <p:nvGraphicFramePr>
          <p:cNvPr id="6" name="Wykres 5">
            <a:extLst>
              <a:ext uri="{FF2B5EF4-FFF2-40B4-BE49-F238E27FC236}">
                <a16:creationId xmlns:a16="http://schemas.microsoft.com/office/drawing/2014/main" id="{690B97AF-195E-4E27-8163-81519801BC29}"/>
              </a:ext>
            </a:extLst>
          </p:cNvPr>
          <p:cNvGraphicFramePr/>
          <p:nvPr>
            <p:extLst>
              <p:ext uri="{D42A27DB-BD31-4B8C-83A1-F6EECF244321}">
                <p14:modId xmlns:p14="http://schemas.microsoft.com/office/powerpoint/2010/main" val="1162005578"/>
              </p:ext>
            </p:extLst>
          </p:nvPr>
        </p:nvGraphicFramePr>
        <p:xfrm>
          <a:off x="5770179" y="1592317"/>
          <a:ext cx="6321697" cy="50607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01583992"/>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69F74FD-8203-4154-A362-8795960AC86A}"/>
              </a:ext>
            </a:extLst>
          </p:cNvPr>
          <p:cNvSpPr>
            <a:spLocks noGrp="1"/>
          </p:cNvSpPr>
          <p:nvPr>
            <p:ph type="title"/>
          </p:nvPr>
        </p:nvSpPr>
        <p:spPr/>
        <p:txBody>
          <a:bodyPr/>
          <a:lstStyle/>
          <a:p>
            <a:r>
              <a:rPr lang="pl-PL" dirty="0"/>
              <a:t>CONCENTRATION</a:t>
            </a:r>
          </a:p>
        </p:txBody>
      </p:sp>
      <p:sp>
        <p:nvSpPr>
          <p:cNvPr id="3" name="Symbol zastępczy zawartości 2">
            <a:extLst>
              <a:ext uri="{FF2B5EF4-FFF2-40B4-BE49-F238E27FC236}">
                <a16:creationId xmlns:a16="http://schemas.microsoft.com/office/drawing/2014/main" id="{16BF7BA4-DC6C-473E-B186-409A4F4E23D2}"/>
              </a:ext>
            </a:extLst>
          </p:cNvPr>
          <p:cNvSpPr>
            <a:spLocks noGrp="1"/>
          </p:cNvSpPr>
          <p:nvPr>
            <p:ph idx="1"/>
          </p:nvPr>
        </p:nvSpPr>
        <p:spPr>
          <a:xfrm>
            <a:off x="110359" y="1434661"/>
            <a:ext cx="5423339" cy="5218387"/>
          </a:xfrm>
        </p:spPr>
        <p:txBody>
          <a:bodyPr>
            <a:normAutofit/>
          </a:bodyPr>
          <a:lstStyle/>
          <a:p>
            <a:pPr marL="0" indent="0">
              <a:buNone/>
            </a:pPr>
            <a:r>
              <a:rPr lang="pl-PL" sz="2400" u="sng" dirty="0"/>
              <a:t>For the past 2 </a:t>
            </a:r>
            <a:r>
              <a:rPr lang="pl-PL" sz="2400" u="sng" dirty="0" err="1"/>
              <a:t>weeks</a:t>
            </a:r>
            <a:r>
              <a:rPr lang="pl-PL" sz="2400" u="sng" dirty="0"/>
              <a:t>, </a:t>
            </a:r>
            <a:r>
              <a:rPr lang="pl-PL" sz="2400" u="sng" dirty="0" err="1"/>
              <a:t>how</a:t>
            </a:r>
            <a:r>
              <a:rPr lang="pl-PL" sz="2400" u="sng" dirty="0"/>
              <a:t> </a:t>
            </a:r>
            <a:r>
              <a:rPr lang="pl-PL" sz="2400" u="sng" dirty="0" err="1"/>
              <a:t>often</a:t>
            </a:r>
            <a:r>
              <a:rPr lang="pl-PL" sz="2400" u="sng" dirty="0"/>
              <a:t> </a:t>
            </a:r>
            <a:r>
              <a:rPr lang="pl-PL" sz="2400" u="sng" dirty="0" err="1"/>
              <a:t>have</a:t>
            </a:r>
            <a:r>
              <a:rPr lang="pl-PL" sz="2400" u="sng" dirty="0"/>
              <a:t> </a:t>
            </a:r>
            <a:r>
              <a:rPr lang="pl-PL" sz="2400" u="sng" dirty="0" err="1"/>
              <a:t>you</a:t>
            </a:r>
            <a:r>
              <a:rPr lang="pl-PL" sz="2400" u="sng" dirty="0"/>
              <a:t> </a:t>
            </a:r>
            <a:r>
              <a:rPr lang="pl-PL" sz="2400" u="sng" dirty="0" err="1"/>
              <a:t>been</a:t>
            </a:r>
            <a:r>
              <a:rPr lang="pl-PL" sz="2400" u="sng" dirty="0"/>
              <a:t> </a:t>
            </a:r>
            <a:r>
              <a:rPr lang="pl-PL" sz="2400" u="sng" dirty="0" err="1"/>
              <a:t>bothered</a:t>
            </a:r>
            <a:r>
              <a:rPr lang="pl-PL" sz="2400" u="sng" dirty="0"/>
              <a:t> by the </a:t>
            </a:r>
            <a:r>
              <a:rPr lang="pl-PL" sz="2400" u="sng" dirty="0" err="1"/>
              <a:t>following</a:t>
            </a:r>
            <a:r>
              <a:rPr lang="pl-PL" sz="2400" u="sng" dirty="0"/>
              <a:t>: </a:t>
            </a:r>
            <a:r>
              <a:rPr lang="pl-PL" sz="2400" u="sng" dirty="0" err="1"/>
              <a:t>Trouble</a:t>
            </a:r>
            <a:r>
              <a:rPr lang="pl-PL" sz="2400" u="sng" dirty="0"/>
              <a:t> </a:t>
            </a:r>
            <a:r>
              <a:rPr lang="pl-PL" sz="2400" u="sng" dirty="0" err="1"/>
              <a:t>concentrating</a:t>
            </a:r>
            <a:r>
              <a:rPr lang="pl-PL" sz="2400" u="sng" dirty="0"/>
              <a:t> on </a:t>
            </a:r>
            <a:r>
              <a:rPr lang="pl-PL" sz="2400" u="sng" dirty="0" err="1"/>
              <a:t>things</a:t>
            </a:r>
            <a:r>
              <a:rPr lang="pl-PL" sz="2400" u="sng" dirty="0"/>
              <a:t>, </a:t>
            </a:r>
            <a:r>
              <a:rPr lang="pl-PL" sz="2400" u="sng" dirty="0" err="1"/>
              <a:t>such</a:t>
            </a:r>
            <a:r>
              <a:rPr lang="pl-PL" sz="2400" u="sng" dirty="0"/>
              <a:t> as </a:t>
            </a:r>
            <a:r>
              <a:rPr lang="pl-PL" sz="2400" u="sng" dirty="0" err="1"/>
              <a:t>reading</a:t>
            </a:r>
            <a:r>
              <a:rPr lang="pl-PL" sz="2400" u="sng" dirty="0"/>
              <a:t> the </a:t>
            </a:r>
            <a:r>
              <a:rPr lang="pl-PL" sz="2400" u="sng" dirty="0" err="1"/>
              <a:t>newspaper</a:t>
            </a:r>
            <a:r>
              <a:rPr lang="pl-PL" sz="2400" u="sng" dirty="0"/>
              <a:t> </a:t>
            </a:r>
            <a:r>
              <a:rPr lang="pl-PL" sz="2400" u="sng" dirty="0" err="1"/>
              <a:t>or</a:t>
            </a:r>
            <a:r>
              <a:rPr lang="pl-PL" sz="2400" u="sng" dirty="0"/>
              <a:t> </a:t>
            </a:r>
            <a:r>
              <a:rPr lang="pl-PL" sz="2400" u="sng" dirty="0" err="1"/>
              <a:t>watching</a:t>
            </a:r>
            <a:r>
              <a:rPr lang="pl-PL" sz="2400" u="sng" dirty="0"/>
              <a:t> </a:t>
            </a:r>
            <a:r>
              <a:rPr lang="pl-PL" sz="2400" u="sng" dirty="0" err="1"/>
              <a:t>television</a:t>
            </a:r>
            <a:r>
              <a:rPr lang="pl-PL" sz="2400" u="sng" dirty="0"/>
              <a:t>?</a:t>
            </a:r>
          </a:p>
          <a:p>
            <a:pPr marL="0" indent="0">
              <a:buNone/>
            </a:pPr>
            <a:endParaRPr lang="pl-PL" sz="2400" u="sng" dirty="0"/>
          </a:p>
          <a:p>
            <a:r>
              <a:rPr lang="pl-PL" sz="1800" dirty="0"/>
              <a:t>Not a lot, </a:t>
            </a:r>
            <a:r>
              <a:rPr lang="pl-PL" sz="1800" dirty="0" err="1"/>
              <a:t>because</a:t>
            </a:r>
            <a:r>
              <a:rPr lang="pl-PL" sz="1800" dirty="0"/>
              <a:t> </a:t>
            </a:r>
            <a:r>
              <a:rPr lang="pl-PL" sz="1800" dirty="0" err="1"/>
              <a:t>only</a:t>
            </a:r>
            <a:r>
              <a:rPr lang="pl-PL" sz="1800" dirty="0"/>
              <a:t> 4 </a:t>
            </a:r>
            <a:r>
              <a:rPr lang="pl-PL" sz="1800" dirty="0" err="1"/>
              <a:t>repondents</a:t>
            </a:r>
            <a:r>
              <a:rPr lang="pl-PL" sz="1800" dirty="0"/>
              <a:t> </a:t>
            </a:r>
            <a:r>
              <a:rPr lang="pl-PL" sz="1800" dirty="0" err="1"/>
              <a:t>chose</a:t>
            </a:r>
            <a:r>
              <a:rPr lang="pl-PL" sz="1800" dirty="0"/>
              <a:t> </a:t>
            </a:r>
            <a:r>
              <a:rPr lang="pl-PL" sz="1800" dirty="0" err="1"/>
              <a:t>nearly</a:t>
            </a:r>
            <a:r>
              <a:rPr lang="pl-PL" sz="1800" dirty="0"/>
              <a:t> </a:t>
            </a:r>
            <a:r>
              <a:rPr lang="pl-PL" sz="1800" dirty="0" err="1"/>
              <a:t>every</a:t>
            </a:r>
            <a:r>
              <a:rPr lang="pl-PL" sz="1800" dirty="0"/>
              <a:t> </a:t>
            </a:r>
            <a:r>
              <a:rPr lang="pl-PL" sz="1800" dirty="0" err="1"/>
              <a:t>day</a:t>
            </a:r>
            <a:endParaRPr lang="pl-PL" sz="1800" dirty="0"/>
          </a:p>
          <a:p>
            <a:r>
              <a:rPr lang="pl-PL" sz="1800" dirty="0"/>
              <a:t>10 </a:t>
            </a:r>
            <a:r>
              <a:rPr lang="pl-PL" sz="1800" dirty="0" err="1"/>
              <a:t>students</a:t>
            </a:r>
            <a:r>
              <a:rPr lang="pl-PL" sz="1800" dirty="0"/>
              <a:t> </a:t>
            </a:r>
            <a:r>
              <a:rPr lang="pl-PL" sz="1800" dirty="0" err="1"/>
              <a:t>answered</a:t>
            </a:r>
            <a:r>
              <a:rPr lang="pl-PL" sz="1800" dirty="0"/>
              <a:t> </a:t>
            </a:r>
            <a:r>
              <a:rPr lang="pl-PL" sz="1800" dirty="0" err="1"/>
              <a:t>more</a:t>
            </a:r>
            <a:r>
              <a:rPr lang="pl-PL" sz="1800" dirty="0"/>
              <a:t> </a:t>
            </a:r>
            <a:r>
              <a:rPr lang="pl-PL" sz="1800" dirty="0" err="1"/>
              <a:t>than</a:t>
            </a:r>
            <a:r>
              <a:rPr lang="pl-PL" sz="1800" dirty="0"/>
              <a:t> half the </a:t>
            </a:r>
            <a:r>
              <a:rPr lang="pl-PL" sz="1800" dirty="0" err="1"/>
              <a:t>days</a:t>
            </a:r>
            <a:endParaRPr lang="pl-PL" sz="1800" dirty="0"/>
          </a:p>
          <a:p>
            <a:r>
              <a:rPr lang="pl-PL" sz="1800" dirty="0"/>
              <a:t>Most </a:t>
            </a:r>
            <a:r>
              <a:rPr lang="pl-PL" sz="1800" dirty="0" err="1"/>
              <a:t>often</a:t>
            </a:r>
            <a:r>
              <a:rPr lang="pl-PL" sz="1800" dirty="0"/>
              <a:t> </a:t>
            </a:r>
            <a:r>
              <a:rPr lang="pl-PL" sz="1800" dirty="0" err="1"/>
              <a:t>they</a:t>
            </a:r>
            <a:r>
              <a:rPr lang="pl-PL" sz="1800" dirty="0"/>
              <a:t> </a:t>
            </a:r>
            <a:r>
              <a:rPr lang="pl-PL" sz="1800" dirty="0" err="1"/>
              <a:t>chose</a:t>
            </a:r>
            <a:r>
              <a:rPr lang="pl-PL" sz="1800" dirty="0"/>
              <a:t>: </a:t>
            </a:r>
            <a:r>
              <a:rPr lang="pl-PL" sz="1800" dirty="0" err="1"/>
              <a:t>several</a:t>
            </a:r>
            <a:r>
              <a:rPr lang="pl-PL" sz="1800" dirty="0"/>
              <a:t> </a:t>
            </a:r>
            <a:r>
              <a:rPr lang="pl-PL" sz="1800" dirty="0" err="1"/>
              <a:t>days</a:t>
            </a:r>
            <a:r>
              <a:rPr lang="pl-PL" sz="1800" dirty="0"/>
              <a:t> (17) </a:t>
            </a:r>
            <a:r>
              <a:rPr lang="pl-PL" sz="1800" dirty="0" err="1"/>
              <a:t>or</a:t>
            </a:r>
            <a:r>
              <a:rPr lang="pl-PL" sz="1800" dirty="0"/>
              <a:t> not </a:t>
            </a:r>
            <a:r>
              <a:rPr lang="pl-PL" sz="1800" dirty="0" err="1"/>
              <a:t>at</a:t>
            </a:r>
            <a:r>
              <a:rPr lang="pl-PL" sz="1800" dirty="0"/>
              <a:t> </a:t>
            </a:r>
            <a:r>
              <a:rPr lang="pl-PL" sz="1800" dirty="0" err="1"/>
              <a:t>all</a:t>
            </a:r>
            <a:r>
              <a:rPr lang="pl-PL" sz="1800" dirty="0"/>
              <a:t> (20)</a:t>
            </a:r>
          </a:p>
        </p:txBody>
      </p:sp>
      <p:graphicFrame>
        <p:nvGraphicFramePr>
          <p:cNvPr id="6" name="Wykres 5">
            <a:extLst>
              <a:ext uri="{FF2B5EF4-FFF2-40B4-BE49-F238E27FC236}">
                <a16:creationId xmlns:a16="http://schemas.microsoft.com/office/drawing/2014/main" id="{E5DF3DFD-686C-467D-82B3-7B9FBBB28C4C}"/>
              </a:ext>
            </a:extLst>
          </p:cNvPr>
          <p:cNvGraphicFramePr/>
          <p:nvPr>
            <p:extLst>
              <p:ext uri="{D42A27DB-BD31-4B8C-83A1-F6EECF244321}">
                <p14:modId xmlns:p14="http://schemas.microsoft.com/office/powerpoint/2010/main" val="3328829433"/>
              </p:ext>
            </p:extLst>
          </p:nvPr>
        </p:nvGraphicFramePr>
        <p:xfrm>
          <a:off x="5533697" y="1180002"/>
          <a:ext cx="6400799" cy="52252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617916"/>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6AEC9A-3668-44F2-B0C2-5935E7709645}"/>
              </a:ext>
            </a:extLst>
          </p:cNvPr>
          <p:cNvSpPr>
            <a:spLocks noGrp="1"/>
          </p:cNvSpPr>
          <p:nvPr>
            <p:ph type="title"/>
          </p:nvPr>
        </p:nvSpPr>
        <p:spPr/>
        <p:txBody>
          <a:bodyPr/>
          <a:lstStyle/>
          <a:p>
            <a:r>
              <a:rPr lang="pl-PL" dirty="0"/>
              <a:t>COMMUNICATION</a:t>
            </a:r>
          </a:p>
        </p:txBody>
      </p:sp>
      <p:sp>
        <p:nvSpPr>
          <p:cNvPr id="3" name="Symbol zastępczy zawartości 2">
            <a:extLst>
              <a:ext uri="{FF2B5EF4-FFF2-40B4-BE49-F238E27FC236}">
                <a16:creationId xmlns:a16="http://schemas.microsoft.com/office/drawing/2014/main" id="{DD9BD2C5-C3C4-4A5E-8001-C39B731AB5D9}"/>
              </a:ext>
            </a:extLst>
          </p:cNvPr>
          <p:cNvSpPr>
            <a:spLocks noGrp="1"/>
          </p:cNvSpPr>
          <p:nvPr>
            <p:ph idx="1"/>
          </p:nvPr>
        </p:nvSpPr>
        <p:spPr>
          <a:xfrm>
            <a:off x="173421" y="1529255"/>
            <a:ext cx="5922579" cy="5044965"/>
          </a:xfrm>
        </p:spPr>
        <p:txBody>
          <a:bodyPr>
            <a:normAutofit/>
          </a:bodyPr>
          <a:lstStyle/>
          <a:p>
            <a:pPr marL="0" indent="0">
              <a:buNone/>
            </a:pPr>
            <a:r>
              <a:rPr lang="pl-PL" sz="2400" u="sng" dirty="0"/>
              <a:t>For the past 2 </a:t>
            </a:r>
            <a:r>
              <a:rPr lang="pl-PL" sz="2400" u="sng" dirty="0" err="1"/>
              <a:t>weeks</a:t>
            </a:r>
            <a:r>
              <a:rPr lang="pl-PL" sz="2400" u="sng" dirty="0"/>
              <a:t>, </a:t>
            </a:r>
            <a:r>
              <a:rPr lang="pl-PL" sz="2400" u="sng" dirty="0" err="1"/>
              <a:t>how</a:t>
            </a:r>
            <a:r>
              <a:rPr lang="pl-PL" sz="2400" u="sng" dirty="0"/>
              <a:t> </a:t>
            </a:r>
            <a:r>
              <a:rPr lang="pl-PL" sz="2400" u="sng" dirty="0" err="1"/>
              <a:t>often</a:t>
            </a:r>
            <a:r>
              <a:rPr lang="pl-PL" sz="2400" u="sng" dirty="0"/>
              <a:t> </a:t>
            </a:r>
            <a:r>
              <a:rPr lang="pl-PL" sz="2400" u="sng" dirty="0" err="1"/>
              <a:t>have</a:t>
            </a:r>
            <a:r>
              <a:rPr lang="pl-PL" sz="2400" u="sng" dirty="0"/>
              <a:t> </a:t>
            </a:r>
            <a:r>
              <a:rPr lang="pl-PL" sz="2400" u="sng" dirty="0" err="1"/>
              <a:t>you</a:t>
            </a:r>
            <a:r>
              <a:rPr lang="pl-PL" sz="2400" u="sng" dirty="0"/>
              <a:t> </a:t>
            </a:r>
            <a:r>
              <a:rPr lang="pl-PL" sz="2400" u="sng" dirty="0" err="1"/>
              <a:t>been</a:t>
            </a:r>
            <a:r>
              <a:rPr lang="pl-PL" sz="2400" u="sng" dirty="0"/>
              <a:t> </a:t>
            </a:r>
            <a:r>
              <a:rPr lang="pl-PL" sz="2400" u="sng" dirty="0" err="1"/>
              <a:t>bothered</a:t>
            </a:r>
            <a:r>
              <a:rPr lang="pl-PL" sz="2400" u="sng" dirty="0"/>
              <a:t> by the </a:t>
            </a:r>
            <a:r>
              <a:rPr lang="pl-PL" sz="2400" u="sng" dirty="0" err="1"/>
              <a:t>following</a:t>
            </a:r>
            <a:r>
              <a:rPr lang="pl-PL" sz="2400" u="sng" dirty="0"/>
              <a:t>: </a:t>
            </a:r>
            <a:r>
              <a:rPr lang="pl-PL" sz="2400" u="sng" dirty="0" err="1"/>
              <a:t>Moving</a:t>
            </a:r>
            <a:r>
              <a:rPr lang="pl-PL" sz="2400" u="sng" dirty="0"/>
              <a:t> </a:t>
            </a:r>
            <a:r>
              <a:rPr lang="pl-PL" sz="2400" u="sng" dirty="0" err="1"/>
              <a:t>or</a:t>
            </a:r>
            <a:r>
              <a:rPr lang="pl-PL" sz="2400" u="sng" dirty="0"/>
              <a:t> </a:t>
            </a:r>
            <a:r>
              <a:rPr lang="pl-PL" sz="2400" u="sng" dirty="0" err="1"/>
              <a:t>speaking</a:t>
            </a:r>
            <a:r>
              <a:rPr lang="pl-PL" sz="2400" u="sng" dirty="0"/>
              <a:t> </a:t>
            </a:r>
            <a:r>
              <a:rPr lang="pl-PL" sz="2400" u="sng" dirty="0" err="1"/>
              <a:t>so</a:t>
            </a:r>
            <a:r>
              <a:rPr lang="pl-PL" sz="2400" u="sng" dirty="0"/>
              <a:t> </a:t>
            </a:r>
            <a:r>
              <a:rPr lang="pl-PL" sz="2400" u="sng" dirty="0" err="1"/>
              <a:t>slowly</a:t>
            </a:r>
            <a:r>
              <a:rPr lang="pl-PL" sz="2400" u="sng" dirty="0"/>
              <a:t> </a:t>
            </a:r>
            <a:r>
              <a:rPr lang="pl-PL" sz="2400" u="sng" dirty="0" err="1"/>
              <a:t>that</a:t>
            </a:r>
            <a:r>
              <a:rPr lang="pl-PL" sz="2400" u="sng" dirty="0"/>
              <a:t> </a:t>
            </a:r>
            <a:r>
              <a:rPr lang="pl-PL" sz="2400" u="sng" dirty="0" err="1"/>
              <a:t>other</a:t>
            </a:r>
            <a:r>
              <a:rPr lang="pl-PL" sz="2400" u="sng" dirty="0"/>
              <a:t> </a:t>
            </a:r>
            <a:r>
              <a:rPr lang="pl-PL" sz="2400" u="sng" dirty="0" err="1"/>
              <a:t>people</a:t>
            </a:r>
            <a:r>
              <a:rPr lang="pl-PL" sz="2400" u="sng" dirty="0"/>
              <a:t> </a:t>
            </a:r>
            <a:r>
              <a:rPr lang="pl-PL" sz="2400" u="sng" dirty="0" err="1"/>
              <a:t>could</a:t>
            </a:r>
            <a:r>
              <a:rPr lang="pl-PL" sz="2400" u="sng" dirty="0"/>
              <a:t> </a:t>
            </a:r>
            <a:r>
              <a:rPr lang="pl-PL" sz="2400" u="sng" dirty="0" err="1"/>
              <a:t>having</a:t>
            </a:r>
            <a:r>
              <a:rPr lang="pl-PL" sz="2400" u="sng" dirty="0"/>
              <a:t> </a:t>
            </a:r>
            <a:r>
              <a:rPr lang="pl-PL" sz="2400" u="sng" dirty="0" err="1"/>
              <a:t>noticed</a:t>
            </a:r>
            <a:r>
              <a:rPr lang="pl-PL" sz="2400" u="sng" dirty="0"/>
              <a:t>? Or </a:t>
            </a:r>
            <a:r>
              <a:rPr lang="pl-PL" sz="2400" u="sng" dirty="0" err="1"/>
              <a:t>fidgety</a:t>
            </a:r>
            <a:r>
              <a:rPr lang="pl-PL" sz="2400" u="sng" dirty="0"/>
              <a:t> </a:t>
            </a:r>
            <a:r>
              <a:rPr lang="pl-PL" sz="2400" u="sng" dirty="0" err="1"/>
              <a:t>or</a:t>
            </a:r>
            <a:r>
              <a:rPr lang="pl-PL" sz="2400" u="sng" dirty="0"/>
              <a:t> </a:t>
            </a:r>
            <a:r>
              <a:rPr lang="pl-PL" sz="2400" u="sng" dirty="0" err="1"/>
              <a:t>restless</a:t>
            </a:r>
            <a:r>
              <a:rPr lang="pl-PL" sz="2400" u="sng" dirty="0"/>
              <a:t>?</a:t>
            </a:r>
          </a:p>
          <a:p>
            <a:pPr marL="0" indent="0">
              <a:buNone/>
            </a:pPr>
            <a:endParaRPr lang="pl-PL" sz="2400" u="sng" dirty="0"/>
          </a:p>
          <a:p>
            <a:r>
              <a:rPr lang="pl-PL" sz="1800" dirty="0"/>
              <a:t>2 </a:t>
            </a:r>
            <a:r>
              <a:rPr lang="pl-PL" sz="1800" dirty="0" err="1"/>
              <a:t>students</a:t>
            </a:r>
            <a:r>
              <a:rPr lang="pl-PL" sz="1800" dirty="0"/>
              <a:t> </a:t>
            </a:r>
            <a:r>
              <a:rPr lang="pl-PL" sz="1800" dirty="0" err="1"/>
              <a:t>chose</a:t>
            </a:r>
            <a:r>
              <a:rPr lang="pl-PL" sz="1800" dirty="0"/>
              <a:t> </a:t>
            </a:r>
            <a:r>
              <a:rPr lang="pl-PL" sz="1800" dirty="0" err="1"/>
              <a:t>nearly</a:t>
            </a:r>
            <a:r>
              <a:rPr lang="pl-PL" sz="1800" dirty="0"/>
              <a:t> </a:t>
            </a:r>
            <a:r>
              <a:rPr lang="pl-PL" sz="1800" dirty="0" err="1"/>
              <a:t>every</a:t>
            </a:r>
            <a:r>
              <a:rPr lang="pl-PL" sz="1800" dirty="0"/>
              <a:t> </a:t>
            </a:r>
            <a:r>
              <a:rPr lang="pl-PL" sz="1800" dirty="0" err="1"/>
              <a:t>day</a:t>
            </a:r>
            <a:r>
              <a:rPr lang="pl-PL" sz="1800" dirty="0"/>
              <a:t>, 6 </a:t>
            </a:r>
            <a:r>
              <a:rPr lang="pl-PL" sz="1800" dirty="0" err="1"/>
              <a:t>chose</a:t>
            </a:r>
            <a:r>
              <a:rPr lang="pl-PL" sz="1800" dirty="0"/>
              <a:t> </a:t>
            </a:r>
            <a:r>
              <a:rPr lang="pl-PL" sz="1800" dirty="0" err="1"/>
              <a:t>more</a:t>
            </a:r>
            <a:r>
              <a:rPr lang="pl-PL" sz="1800" dirty="0"/>
              <a:t> </a:t>
            </a:r>
            <a:r>
              <a:rPr lang="pl-PL" sz="1800" dirty="0" err="1"/>
              <a:t>than</a:t>
            </a:r>
            <a:r>
              <a:rPr lang="pl-PL" sz="1800" dirty="0"/>
              <a:t> half the </a:t>
            </a:r>
            <a:r>
              <a:rPr lang="pl-PL" sz="1800" dirty="0" err="1"/>
              <a:t>days</a:t>
            </a:r>
            <a:r>
              <a:rPr lang="pl-PL" sz="1800" dirty="0"/>
              <a:t> and 9 </a:t>
            </a:r>
            <a:r>
              <a:rPr lang="pl-PL" sz="1800" dirty="0" err="1"/>
              <a:t>chose</a:t>
            </a:r>
            <a:r>
              <a:rPr lang="pl-PL" sz="1800" dirty="0"/>
              <a:t> </a:t>
            </a:r>
            <a:r>
              <a:rPr lang="pl-PL" sz="1800" dirty="0" err="1"/>
              <a:t>several</a:t>
            </a:r>
            <a:r>
              <a:rPr lang="pl-PL" sz="1800" dirty="0"/>
              <a:t> </a:t>
            </a:r>
            <a:r>
              <a:rPr lang="pl-PL" sz="1800" dirty="0" err="1"/>
              <a:t>days</a:t>
            </a:r>
            <a:endParaRPr lang="pl-PL" sz="1800" dirty="0"/>
          </a:p>
          <a:p>
            <a:r>
              <a:rPr lang="pl-PL" sz="1800" dirty="0" err="1"/>
              <a:t>More</a:t>
            </a:r>
            <a:r>
              <a:rPr lang="pl-PL" sz="1800" dirty="0"/>
              <a:t> </a:t>
            </a:r>
            <a:r>
              <a:rPr lang="pl-PL" sz="1800" dirty="0" err="1"/>
              <a:t>than</a:t>
            </a:r>
            <a:r>
              <a:rPr lang="pl-PL" sz="1800" dirty="0"/>
              <a:t> half of </a:t>
            </a:r>
            <a:r>
              <a:rPr lang="pl-PL" sz="1800" dirty="0" err="1"/>
              <a:t>respondents</a:t>
            </a:r>
            <a:r>
              <a:rPr lang="pl-PL" sz="1800" dirty="0"/>
              <a:t> </a:t>
            </a:r>
            <a:r>
              <a:rPr lang="pl-PL" sz="1800" dirty="0" err="1"/>
              <a:t>marked</a:t>
            </a:r>
            <a:r>
              <a:rPr lang="pl-PL" sz="1800" dirty="0"/>
              <a:t> not </a:t>
            </a:r>
            <a:r>
              <a:rPr lang="pl-PL" sz="1800" dirty="0" err="1"/>
              <a:t>at</a:t>
            </a:r>
            <a:r>
              <a:rPr lang="pl-PL" sz="1800" dirty="0"/>
              <a:t> </a:t>
            </a:r>
            <a:r>
              <a:rPr lang="pl-PL" sz="1800" dirty="0" err="1"/>
              <a:t>all</a:t>
            </a:r>
            <a:r>
              <a:rPr lang="pl-PL" sz="1800" dirty="0"/>
              <a:t> (34)</a:t>
            </a:r>
          </a:p>
        </p:txBody>
      </p:sp>
      <p:graphicFrame>
        <p:nvGraphicFramePr>
          <p:cNvPr id="6" name="Wykres 5">
            <a:extLst>
              <a:ext uri="{FF2B5EF4-FFF2-40B4-BE49-F238E27FC236}">
                <a16:creationId xmlns:a16="http://schemas.microsoft.com/office/drawing/2014/main" id="{E710065D-65C2-408E-9DA3-865A85261A2A}"/>
              </a:ext>
            </a:extLst>
          </p:cNvPr>
          <p:cNvGraphicFramePr/>
          <p:nvPr>
            <p:extLst>
              <p:ext uri="{D42A27DB-BD31-4B8C-83A1-F6EECF244321}">
                <p14:modId xmlns:p14="http://schemas.microsoft.com/office/powerpoint/2010/main" val="2757066926"/>
              </p:ext>
            </p:extLst>
          </p:nvPr>
        </p:nvGraphicFramePr>
        <p:xfrm>
          <a:off x="5975132" y="1342403"/>
          <a:ext cx="5922580" cy="52318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59024859"/>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C4D853-A042-4840-8A78-AA83D16AC3FB}"/>
              </a:ext>
            </a:extLst>
          </p:cNvPr>
          <p:cNvSpPr>
            <a:spLocks noGrp="1"/>
          </p:cNvSpPr>
          <p:nvPr>
            <p:ph type="title"/>
          </p:nvPr>
        </p:nvSpPr>
        <p:spPr/>
        <p:txBody>
          <a:bodyPr/>
          <a:lstStyle/>
          <a:p>
            <a:r>
              <a:rPr lang="pl-PL" dirty="0"/>
              <a:t>BAD THOUGHTS</a:t>
            </a:r>
          </a:p>
        </p:txBody>
      </p:sp>
      <p:sp>
        <p:nvSpPr>
          <p:cNvPr id="3" name="Symbol zastępczy zawartości 2">
            <a:extLst>
              <a:ext uri="{FF2B5EF4-FFF2-40B4-BE49-F238E27FC236}">
                <a16:creationId xmlns:a16="http://schemas.microsoft.com/office/drawing/2014/main" id="{E4DE5B64-B70F-48B3-BD4C-93A5AAEA427C}"/>
              </a:ext>
            </a:extLst>
          </p:cNvPr>
          <p:cNvSpPr>
            <a:spLocks noGrp="1"/>
          </p:cNvSpPr>
          <p:nvPr>
            <p:ph idx="1"/>
          </p:nvPr>
        </p:nvSpPr>
        <p:spPr>
          <a:xfrm>
            <a:off x="92766" y="1510748"/>
            <a:ext cx="5791199" cy="5194852"/>
          </a:xfrm>
        </p:spPr>
        <p:txBody>
          <a:bodyPr>
            <a:normAutofit/>
          </a:bodyPr>
          <a:lstStyle/>
          <a:p>
            <a:pPr marL="0" indent="0">
              <a:buNone/>
            </a:pPr>
            <a:r>
              <a:rPr lang="pl-PL" sz="2400" u="sng" dirty="0"/>
              <a:t>For the past 2 </a:t>
            </a:r>
            <a:r>
              <a:rPr lang="pl-PL" sz="2400" u="sng" dirty="0" err="1"/>
              <a:t>weeks</a:t>
            </a:r>
            <a:r>
              <a:rPr lang="pl-PL" sz="2400" u="sng" dirty="0"/>
              <a:t>, </a:t>
            </a:r>
            <a:r>
              <a:rPr lang="pl-PL" sz="2400" u="sng" dirty="0" err="1"/>
              <a:t>how</a:t>
            </a:r>
            <a:r>
              <a:rPr lang="pl-PL" sz="2400" u="sng" dirty="0"/>
              <a:t> </a:t>
            </a:r>
            <a:r>
              <a:rPr lang="pl-PL" sz="2400" u="sng" dirty="0" err="1"/>
              <a:t>often</a:t>
            </a:r>
            <a:r>
              <a:rPr lang="pl-PL" sz="2400" u="sng" dirty="0"/>
              <a:t> </a:t>
            </a:r>
            <a:r>
              <a:rPr lang="pl-PL" sz="2400" u="sng" dirty="0" err="1"/>
              <a:t>have</a:t>
            </a:r>
            <a:r>
              <a:rPr lang="pl-PL" sz="2400" u="sng" dirty="0"/>
              <a:t> </a:t>
            </a:r>
            <a:r>
              <a:rPr lang="pl-PL" sz="2400" u="sng" dirty="0" err="1"/>
              <a:t>you</a:t>
            </a:r>
            <a:r>
              <a:rPr lang="pl-PL" sz="2400" u="sng" dirty="0"/>
              <a:t> </a:t>
            </a:r>
            <a:r>
              <a:rPr lang="pl-PL" sz="2400" u="sng" dirty="0" err="1"/>
              <a:t>been</a:t>
            </a:r>
            <a:r>
              <a:rPr lang="pl-PL" sz="2400" u="sng" dirty="0"/>
              <a:t> </a:t>
            </a:r>
            <a:r>
              <a:rPr lang="pl-PL" sz="2400" u="sng" dirty="0" err="1"/>
              <a:t>bothered</a:t>
            </a:r>
            <a:r>
              <a:rPr lang="pl-PL" sz="2400" u="sng" dirty="0"/>
              <a:t> by the </a:t>
            </a:r>
            <a:r>
              <a:rPr lang="pl-PL" sz="2400" u="sng" dirty="0" err="1"/>
              <a:t>following</a:t>
            </a:r>
            <a:r>
              <a:rPr lang="pl-PL" sz="2400" u="sng" dirty="0"/>
              <a:t>: </a:t>
            </a:r>
            <a:r>
              <a:rPr lang="pl-PL" sz="2400" u="sng" dirty="0" err="1"/>
              <a:t>Thoughts</a:t>
            </a:r>
            <a:r>
              <a:rPr lang="pl-PL" sz="2400" u="sng" dirty="0"/>
              <a:t> </a:t>
            </a:r>
            <a:r>
              <a:rPr lang="pl-PL" sz="2400" u="sng" dirty="0" err="1"/>
              <a:t>that</a:t>
            </a:r>
            <a:r>
              <a:rPr lang="pl-PL" sz="2400" u="sng" dirty="0"/>
              <a:t> life </a:t>
            </a:r>
            <a:r>
              <a:rPr lang="pl-PL" sz="2400" u="sng" dirty="0" err="1"/>
              <a:t>is</a:t>
            </a:r>
            <a:r>
              <a:rPr lang="pl-PL" sz="2400" u="sng" dirty="0"/>
              <a:t> not </a:t>
            </a:r>
            <a:r>
              <a:rPr lang="pl-PL" sz="2400" u="sng" dirty="0" err="1"/>
              <a:t>worth</a:t>
            </a:r>
            <a:r>
              <a:rPr lang="pl-PL" sz="2400" u="sng" dirty="0"/>
              <a:t> </a:t>
            </a:r>
            <a:r>
              <a:rPr lang="pl-PL" sz="2400" u="sng" dirty="0" err="1"/>
              <a:t>living</a:t>
            </a:r>
            <a:r>
              <a:rPr lang="pl-PL" sz="2400" u="sng" dirty="0"/>
              <a:t>, </a:t>
            </a:r>
            <a:r>
              <a:rPr lang="pl-PL" sz="2400" u="sng" dirty="0" err="1"/>
              <a:t>or</a:t>
            </a:r>
            <a:r>
              <a:rPr lang="pl-PL" sz="2400" u="sng" dirty="0"/>
              <a:t> </a:t>
            </a:r>
            <a:r>
              <a:rPr lang="pl-PL" sz="2400" u="sng" dirty="0" err="1"/>
              <a:t>thoughts</a:t>
            </a:r>
            <a:r>
              <a:rPr lang="pl-PL" sz="2400" u="sng" dirty="0"/>
              <a:t> of </a:t>
            </a:r>
            <a:r>
              <a:rPr lang="pl-PL" sz="2400" u="sng" dirty="0" err="1"/>
              <a:t>hurting</a:t>
            </a:r>
            <a:r>
              <a:rPr lang="pl-PL" sz="2400" u="sng" dirty="0"/>
              <a:t> </a:t>
            </a:r>
            <a:r>
              <a:rPr lang="pl-PL" sz="2400" u="sng" dirty="0" err="1"/>
              <a:t>yourself</a:t>
            </a:r>
            <a:r>
              <a:rPr lang="pl-PL" sz="2400" u="sng" dirty="0"/>
              <a:t> in </a:t>
            </a:r>
            <a:r>
              <a:rPr lang="pl-PL" sz="2400" u="sng" dirty="0" err="1"/>
              <a:t>some</a:t>
            </a:r>
            <a:r>
              <a:rPr lang="pl-PL" sz="2400" u="sng" dirty="0"/>
              <a:t> </a:t>
            </a:r>
            <a:r>
              <a:rPr lang="pl-PL" sz="2400" u="sng" dirty="0" err="1"/>
              <a:t>way</a:t>
            </a:r>
            <a:r>
              <a:rPr lang="pl-PL" sz="2400" u="sng" dirty="0"/>
              <a:t>?</a:t>
            </a:r>
          </a:p>
          <a:p>
            <a:pPr marL="0" indent="0">
              <a:buNone/>
            </a:pPr>
            <a:endParaRPr lang="pl-PL" sz="2400" u="sng" dirty="0"/>
          </a:p>
          <a:p>
            <a:r>
              <a:rPr lang="en-US" sz="1800" dirty="0"/>
              <a:t>Over half of the respondents chose the answer: not at all (30)</a:t>
            </a:r>
            <a:endParaRPr lang="pl-PL" sz="1800" dirty="0"/>
          </a:p>
          <a:p>
            <a:r>
              <a:rPr lang="en-US" sz="1800" dirty="0"/>
              <a:t>Fewer students marked the answers: several days (10) and more than half the days (9)</a:t>
            </a:r>
            <a:endParaRPr lang="pl-PL" sz="1800" dirty="0"/>
          </a:p>
          <a:p>
            <a:r>
              <a:rPr lang="en-US" sz="1800" dirty="0"/>
              <a:t>Only 2 people chose </a:t>
            </a:r>
            <a:r>
              <a:rPr lang="pl-PL" sz="1800" dirty="0"/>
              <a:t>„</a:t>
            </a:r>
            <a:r>
              <a:rPr lang="en-US" sz="1800" dirty="0"/>
              <a:t>nearly every day"</a:t>
            </a:r>
            <a:endParaRPr lang="pl-PL" sz="1800" dirty="0"/>
          </a:p>
        </p:txBody>
      </p:sp>
      <p:graphicFrame>
        <p:nvGraphicFramePr>
          <p:cNvPr id="6" name="Wykres 5">
            <a:extLst>
              <a:ext uri="{FF2B5EF4-FFF2-40B4-BE49-F238E27FC236}">
                <a16:creationId xmlns:a16="http://schemas.microsoft.com/office/drawing/2014/main" id="{742FADCD-D583-4371-BF31-75A256CB2E91}"/>
              </a:ext>
            </a:extLst>
          </p:cNvPr>
          <p:cNvGraphicFramePr/>
          <p:nvPr>
            <p:extLst>
              <p:ext uri="{D42A27DB-BD31-4B8C-83A1-F6EECF244321}">
                <p14:modId xmlns:p14="http://schemas.microsoft.com/office/powerpoint/2010/main" val="2573818763"/>
              </p:ext>
            </p:extLst>
          </p:nvPr>
        </p:nvGraphicFramePr>
        <p:xfrm>
          <a:off x="6096000" y="1510748"/>
          <a:ext cx="5791199" cy="50225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3965392"/>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3C10A9-57FA-4460-BC94-E3AE02F650FB}"/>
              </a:ext>
            </a:extLst>
          </p:cNvPr>
          <p:cNvSpPr>
            <a:spLocks noGrp="1"/>
          </p:cNvSpPr>
          <p:nvPr>
            <p:ph type="title"/>
          </p:nvPr>
        </p:nvSpPr>
        <p:spPr/>
        <p:txBody>
          <a:bodyPr/>
          <a:lstStyle/>
          <a:p>
            <a:r>
              <a:rPr lang="pl-PL" dirty="0"/>
              <a:t>NEGATIVE FEELINGS</a:t>
            </a:r>
          </a:p>
        </p:txBody>
      </p:sp>
      <p:sp>
        <p:nvSpPr>
          <p:cNvPr id="3" name="Symbol zastępczy zawartości 2">
            <a:extLst>
              <a:ext uri="{FF2B5EF4-FFF2-40B4-BE49-F238E27FC236}">
                <a16:creationId xmlns:a16="http://schemas.microsoft.com/office/drawing/2014/main" id="{6AF23448-A211-4B07-AE8A-917154BB5627}"/>
              </a:ext>
            </a:extLst>
          </p:cNvPr>
          <p:cNvSpPr>
            <a:spLocks noGrp="1"/>
          </p:cNvSpPr>
          <p:nvPr>
            <p:ph idx="1"/>
          </p:nvPr>
        </p:nvSpPr>
        <p:spPr>
          <a:xfrm>
            <a:off x="185530" y="1431236"/>
            <a:ext cx="5009322" cy="4863548"/>
          </a:xfrm>
        </p:spPr>
        <p:txBody>
          <a:bodyPr>
            <a:normAutofit/>
          </a:bodyPr>
          <a:lstStyle/>
          <a:p>
            <a:pPr marL="0" indent="0">
              <a:buNone/>
            </a:pPr>
            <a:r>
              <a:rPr lang="pl-PL" sz="2400" u="sng" dirty="0"/>
              <a:t>For the past 2 </a:t>
            </a:r>
            <a:r>
              <a:rPr lang="pl-PL" sz="2400" u="sng" dirty="0" err="1"/>
              <a:t>weeks</a:t>
            </a:r>
            <a:r>
              <a:rPr lang="pl-PL" sz="2400" u="sng" dirty="0"/>
              <a:t>, </a:t>
            </a:r>
            <a:r>
              <a:rPr lang="pl-PL" sz="2400" u="sng" dirty="0" err="1"/>
              <a:t>how</a:t>
            </a:r>
            <a:r>
              <a:rPr lang="pl-PL" sz="2400" u="sng" dirty="0"/>
              <a:t> </a:t>
            </a:r>
            <a:r>
              <a:rPr lang="pl-PL" sz="2400" u="sng" dirty="0" err="1"/>
              <a:t>often</a:t>
            </a:r>
            <a:r>
              <a:rPr lang="pl-PL" sz="2400" u="sng" dirty="0"/>
              <a:t> </a:t>
            </a:r>
            <a:r>
              <a:rPr lang="pl-PL" sz="2400" u="sng" dirty="0" err="1"/>
              <a:t>have</a:t>
            </a:r>
            <a:r>
              <a:rPr lang="pl-PL" sz="2400" u="sng" dirty="0"/>
              <a:t> </a:t>
            </a:r>
            <a:r>
              <a:rPr lang="pl-PL" sz="2400" u="sng" dirty="0" err="1"/>
              <a:t>you</a:t>
            </a:r>
            <a:r>
              <a:rPr lang="pl-PL" sz="2400" u="sng" dirty="0"/>
              <a:t> </a:t>
            </a:r>
            <a:r>
              <a:rPr lang="pl-PL" sz="2400" u="sng" dirty="0" err="1"/>
              <a:t>been</a:t>
            </a:r>
            <a:r>
              <a:rPr lang="pl-PL" sz="2400" u="sng" dirty="0"/>
              <a:t> </a:t>
            </a:r>
            <a:r>
              <a:rPr lang="pl-PL" sz="2400" u="sng" dirty="0" err="1"/>
              <a:t>bothered</a:t>
            </a:r>
            <a:r>
              <a:rPr lang="pl-PL" sz="2400" u="sng" dirty="0"/>
              <a:t> by the </a:t>
            </a:r>
            <a:r>
              <a:rPr lang="pl-PL" sz="2400" u="sng" dirty="0" err="1"/>
              <a:t>following</a:t>
            </a:r>
            <a:r>
              <a:rPr lang="pl-PL" sz="2400" u="sng" dirty="0"/>
              <a:t>: </a:t>
            </a:r>
            <a:r>
              <a:rPr lang="pl-PL" sz="2400" u="sng" dirty="0" err="1"/>
              <a:t>Feeling</a:t>
            </a:r>
            <a:r>
              <a:rPr lang="pl-PL" sz="2400" u="sng" dirty="0"/>
              <a:t> </a:t>
            </a:r>
            <a:r>
              <a:rPr lang="pl-PL" sz="2400" u="sng" dirty="0" err="1"/>
              <a:t>quilt</a:t>
            </a:r>
            <a:r>
              <a:rPr lang="pl-PL" sz="2400" u="sng" dirty="0"/>
              <a:t> </a:t>
            </a:r>
            <a:r>
              <a:rPr lang="pl-PL" sz="2400" u="sng" dirty="0" err="1"/>
              <a:t>og</a:t>
            </a:r>
            <a:r>
              <a:rPr lang="pl-PL" sz="2400" u="sng" dirty="0"/>
              <a:t> </a:t>
            </a:r>
            <a:r>
              <a:rPr lang="pl-PL" sz="2400" u="sng" dirty="0" err="1"/>
              <a:t>bad</a:t>
            </a:r>
            <a:r>
              <a:rPr lang="pl-PL" sz="2400" u="sng" dirty="0"/>
              <a:t> </a:t>
            </a:r>
            <a:r>
              <a:rPr lang="pl-PL" sz="2400" u="sng" dirty="0" err="1"/>
              <a:t>consious</a:t>
            </a:r>
            <a:r>
              <a:rPr lang="pl-PL" sz="2400" u="sng" dirty="0"/>
              <a:t>?</a:t>
            </a:r>
          </a:p>
          <a:p>
            <a:pPr marL="0" indent="0">
              <a:buNone/>
            </a:pPr>
            <a:endParaRPr lang="pl-PL" sz="2400" u="sng" dirty="0"/>
          </a:p>
          <a:p>
            <a:r>
              <a:rPr lang="en-US" sz="1800" dirty="0"/>
              <a:t>Students most often chose these answers: not at all (22) and several days (21)</a:t>
            </a:r>
            <a:endParaRPr lang="pl-PL" sz="1800" dirty="0"/>
          </a:p>
          <a:p>
            <a:r>
              <a:rPr lang="pl-PL" sz="1800" dirty="0"/>
              <a:t> </a:t>
            </a:r>
            <a:r>
              <a:rPr lang="en-US" sz="1800" dirty="0"/>
              <a:t>4 respondents selected more than half the days, also 4 students chose the option nearly every day</a:t>
            </a:r>
            <a:endParaRPr lang="pl-PL" sz="1800" dirty="0"/>
          </a:p>
        </p:txBody>
      </p:sp>
      <p:graphicFrame>
        <p:nvGraphicFramePr>
          <p:cNvPr id="6" name="Wykres 5">
            <a:extLst>
              <a:ext uri="{FF2B5EF4-FFF2-40B4-BE49-F238E27FC236}">
                <a16:creationId xmlns:a16="http://schemas.microsoft.com/office/drawing/2014/main" id="{9BEA21DE-F48A-4F3A-B5EC-70A0D2F57A8C}"/>
              </a:ext>
            </a:extLst>
          </p:cNvPr>
          <p:cNvGraphicFramePr/>
          <p:nvPr>
            <p:extLst>
              <p:ext uri="{D42A27DB-BD31-4B8C-83A1-F6EECF244321}">
                <p14:modId xmlns:p14="http://schemas.microsoft.com/office/powerpoint/2010/main" val="2476043630"/>
              </p:ext>
            </p:extLst>
          </p:nvPr>
        </p:nvGraphicFramePr>
        <p:xfrm>
          <a:off x="5754689" y="1431236"/>
          <a:ext cx="6251781" cy="5194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6419776"/>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0F06F5-E042-4079-B554-AD4A07FD6712}"/>
              </a:ext>
            </a:extLst>
          </p:cNvPr>
          <p:cNvSpPr>
            <a:spLocks noGrp="1"/>
          </p:cNvSpPr>
          <p:nvPr>
            <p:ph type="title"/>
          </p:nvPr>
        </p:nvSpPr>
        <p:spPr/>
        <p:txBody>
          <a:bodyPr/>
          <a:lstStyle/>
          <a:p>
            <a:r>
              <a:rPr lang="pl-PL" dirty="0"/>
              <a:t>SELFCONFIDENCE</a:t>
            </a:r>
          </a:p>
        </p:txBody>
      </p:sp>
      <p:sp>
        <p:nvSpPr>
          <p:cNvPr id="3" name="Symbol zastępczy zawartości 2">
            <a:extLst>
              <a:ext uri="{FF2B5EF4-FFF2-40B4-BE49-F238E27FC236}">
                <a16:creationId xmlns:a16="http://schemas.microsoft.com/office/drawing/2014/main" id="{12C03CE8-432C-4CC5-9CF2-3BAE34DCAA29}"/>
              </a:ext>
            </a:extLst>
          </p:cNvPr>
          <p:cNvSpPr>
            <a:spLocks noGrp="1"/>
          </p:cNvSpPr>
          <p:nvPr>
            <p:ph idx="1"/>
          </p:nvPr>
        </p:nvSpPr>
        <p:spPr>
          <a:xfrm>
            <a:off x="119271" y="1580320"/>
            <a:ext cx="5658677" cy="4674705"/>
          </a:xfrm>
        </p:spPr>
        <p:txBody>
          <a:bodyPr>
            <a:normAutofit/>
          </a:bodyPr>
          <a:lstStyle/>
          <a:p>
            <a:pPr marL="0" indent="0">
              <a:buNone/>
            </a:pPr>
            <a:r>
              <a:rPr lang="pl-PL" sz="2400" u="sng" dirty="0"/>
              <a:t>For the </a:t>
            </a:r>
            <a:r>
              <a:rPr lang="pl-PL" sz="2400" u="sng" dirty="0" err="1"/>
              <a:t>last</a:t>
            </a:r>
            <a:r>
              <a:rPr lang="pl-PL" sz="2400" u="sng" dirty="0"/>
              <a:t> 2 </a:t>
            </a:r>
            <a:r>
              <a:rPr lang="pl-PL" sz="2400" u="sng" dirty="0" err="1"/>
              <a:t>weeks</a:t>
            </a:r>
            <a:r>
              <a:rPr lang="pl-PL" sz="2400" u="sng" dirty="0"/>
              <a:t>, </a:t>
            </a:r>
            <a:r>
              <a:rPr lang="pl-PL" sz="2400" u="sng" dirty="0" err="1"/>
              <a:t>how</a:t>
            </a:r>
            <a:r>
              <a:rPr lang="pl-PL" sz="2400" u="sng" dirty="0"/>
              <a:t> </a:t>
            </a:r>
            <a:r>
              <a:rPr lang="pl-PL" sz="2400" u="sng" dirty="0" err="1"/>
              <a:t>often</a:t>
            </a:r>
            <a:r>
              <a:rPr lang="pl-PL" sz="2400" u="sng" dirty="0"/>
              <a:t> </a:t>
            </a:r>
            <a:r>
              <a:rPr lang="pl-PL" sz="2400" u="sng" dirty="0" err="1"/>
              <a:t>have</a:t>
            </a:r>
            <a:r>
              <a:rPr lang="pl-PL" sz="2400" u="sng" dirty="0"/>
              <a:t> </a:t>
            </a:r>
            <a:r>
              <a:rPr lang="pl-PL" sz="2400" u="sng" dirty="0" err="1"/>
              <a:t>you</a:t>
            </a:r>
            <a:r>
              <a:rPr lang="pl-PL" sz="2400" u="sng" dirty="0"/>
              <a:t> </a:t>
            </a:r>
            <a:r>
              <a:rPr lang="pl-PL" sz="2400" u="sng" dirty="0" err="1"/>
              <a:t>been</a:t>
            </a:r>
            <a:r>
              <a:rPr lang="pl-PL" sz="2400" u="sng" dirty="0"/>
              <a:t> </a:t>
            </a:r>
            <a:r>
              <a:rPr lang="pl-PL" sz="2400" u="sng" dirty="0" err="1"/>
              <a:t>bothered</a:t>
            </a:r>
            <a:r>
              <a:rPr lang="pl-PL" sz="2400" u="sng" dirty="0"/>
              <a:t> byt he </a:t>
            </a:r>
            <a:r>
              <a:rPr lang="pl-PL" sz="2400" u="sng" dirty="0" err="1"/>
              <a:t>following</a:t>
            </a:r>
            <a:r>
              <a:rPr lang="pl-PL" sz="2400" u="sng" dirty="0"/>
              <a:t>: </a:t>
            </a:r>
            <a:r>
              <a:rPr lang="pl-PL" sz="2400" u="sng" dirty="0" err="1"/>
              <a:t>Feeling</a:t>
            </a:r>
            <a:r>
              <a:rPr lang="pl-PL" sz="2400" u="sng" dirty="0"/>
              <a:t> less </a:t>
            </a:r>
            <a:r>
              <a:rPr lang="pl-PL" sz="2400" u="sng" dirty="0" err="1"/>
              <a:t>selfconfidence</a:t>
            </a:r>
            <a:r>
              <a:rPr lang="pl-PL" sz="2400" u="sng" dirty="0"/>
              <a:t>?</a:t>
            </a:r>
          </a:p>
          <a:p>
            <a:pPr marL="0" indent="0">
              <a:buNone/>
            </a:pPr>
            <a:endParaRPr lang="pl-PL" sz="2400" u="sng" dirty="0"/>
          </a:p>
          <a:p>
            <a:r>
              <a:rPr lang="en-US" sz="1800" dirty="0"/>
              <a:t>Most students voted for "several days" (19), then slightly less chose the answer not at all (14)</a:t>
            </a:r>
            <a:endParaRPr lang="pl-PL" sz="1800" dirty="0"/>
          </a:p>
          <a:p>
            <a:r>
              <a:rPr lang="en-US" sz="1800" dirty="0"/>
              <a:t>9 people chose the answer more than half of the days</a:t>
            </a:r>
            <a:r>
              <a:rPr lang="pl-PL" sz="1800" dirty="0"/>
              <a:t> </a:t>
            </a:r>
            <a:r>
              <a:rPr lang="en-US" sz="1800" dirty="0"/>
              <a:t>and another 9 nearly every day</a:t>
            </a:r>
            <a:endParaRPr lang="pl-PL" sz="1800" dirty="0"/>
          </a:p>
        </p:txBody>
      </p:sp>
      <p:graphicFrame>
        <p:nvGraphicFramePr>
          <p:cNvPr id="6" name="Wykres 5">
            <a:extLst>
              <a:ext uri="{FF2B5EF4-FFF2-40B4-BE49-F238E27FC236}">
                <a16:creationId xmlns:a16="http://schemas.microsoft.com/office/drawing/2014/main" id="{738178F1-D627-4DE8-B6ED-121A9A111DBF}"/>
              </a:ext>
            </a:extLst>
          </p:cNvPr>
          <p:cNvGraphicFramePr/>
          <p:nvPr>
            <p:extLst>
              <p:ext uri="{D42A27DB-BD31-4B8C-83A1-F6EECF244321}">
                <p14:modId xmlns:p14="http://schemas.microsoft.com/office/powerpoint/2010/main" val="1542902240"/>
              </p:ext>
            </p:extLst>
          </p:nvPr>
        </p:nvGraphicFramePr>
        <p:xfrm>
          <a:off x="5777948" y="1298712"/>
          <a:ext cx="6109252" cy="54068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8260084"/>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A92080-A9F2-4EA6-B9A0-9FFC3913CA84}"/>
              </a:ext>
            </a:extLst>
          </p:cNvPr>
          <p:cNvSpPr>
            <a:spLocks noGrp="1"/>
          </p:cNvSpPr>
          <p:nvPr>
            <p:ph type="title"/>
          </p:nvPr>
        </p:nvSpPr>
        <p:spPr/>
        <p:txBody>
          <a:bodyPr/>
          <a:lstStyle/>
          <a:p>
            <a:r>
              <a:rPr lang="pl-PL" dirty="0"/>
              <a:t>RESULTS</a:t>
            </a:r>
          </a:p>
        </p:txBody>
      </p:sp>
      <p:sp>
        <p:nvSpPr>
          <p:cNvPr id="3" name="Symbol zastępczy zawartości 2">
            <a:extLst>
              <a:ext uri="{FF2B5EF4-FFF2-40B4-BE49-F238E27FC236}">
                <a16:creationId xmlns:a16="http://schemas.microsoft.com/office/drawing/2014/main" id="{5A841571-F8C8-4036-BE15-829349BD46F4}"/>
              </a:ext>
            </a:extLst>
          </p:cNvPr>
          <p:cNvSpPr>
            <a:spLocks noGrp="1"/>
          </p:cNvSpPr>
          <p:nvPr>
            <p:ph idx="1"/>
          </p:nvPr>
        </p:nvSpPr>
        <p:spPr>
          <a:xfrm>
            <a:off x="1103312" y="1431236"/>
            <a:ext cx="8946541" cy="4214190"/>
          </a:xfrm>
        </p:spPr>
        <p:txBody>
          <a:bodyPr>
            <a:noAutofit/>
          </a:bodyPr>
          <a:lstStyle/>
          <a:p>
            <a:r>
              <a:rPr lang="en-US" sz="2400" dirty="0"/>
              <a:t>After conducting this survey, you can see that students spend a lot of time on social media. It is possible that they have a significant impact on the well-being and feelings of many people about themselves.</a:t>
            </a:r>
            <a:endParaRPr lang="pl-PL" sz="2400" dirty="0"/>
          </a:p>
          <a:p>
            <a:pPr marL="0" indent="0">
              <a:buNone/>
            </a:pPr>
            <a:endParaRPr lang="pl-PL" sz="2400" dirty="0"/>
          </a:p>
          <a:p>
            <a:r>
              <a:rPr lang="en-US" sz="2400" dirty="0"/>
              <a:t>I think that the problem of depression (looking at the results) is not too big in our school, but it is possible that some people have some of its symptoms. Such students should as soon as possible (but it is known that only if they are ready, nothing by force) use the help of a pedagogue or school psychologist to prevent him from developing depression</a:t>
            </a:r>
            <a:endParaRPr lang="pl-PL" sz="2400" dirty="0"/>
          </a:p>
        </p:txBody>
      </p:sp>
    </p:spTree>
    <p:extLst>
      <p:ext uri="{BB962C8B-B14F-4D97-AF65-F5344CB8AC3E}">
        <p14:creationId xmlns:p14="http://schemas.microsoft.com/office/powerpoint/2010/main" val="1758632089"/>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7D8165-7A28-40AF-B763-DE78608A4AA4}"/>
              </a:ext>
            </a:extLst>
          </p:cNvPr>
          <p:cNvSpPr>
            <a:spLocks noGrp="1"/>
          </p:cNvSpPr>
          <p:nvPr>
            <p:ph type="title"/>
          </p:nvPr>
        </p:nvSpPr>
        <p:spPr/>
        <p:txBody>
          <a:bodyPr/>
          <a:lstStyle/>
          <a:p>
            <a:r>
              <a:rPr lang="en-US" sz="2400" b="1" dirty="0"/>
              <a:t>51</a:t>
            </a:r>
            <a:r>
              <a:rPr lang="pl-PL" sz="2400" dirty="0"/>
              <a:t> </a:t>
            </a:r>
            <a:r>
              <a:rPr lang="pl-PL" sz="2400" dirty="0" err="1"/>
              <a:t>students</a:t>
            </a:r>
            <a:r>
              <a:rPr lang="pl-PL" sz="2400" dirty="0"/>
              <a:t> </a:t>
            </a:r>
            <a:r>
              <a:rPr lang="en-US" sz="2400" dirty="0"/>
              <a:t>from under 1</a:t>
            </a:r>
            <a:r>
              <a:rPr lang="pl-PL" sz="2400" dirty="0"/>
              <a:t>5</a:t>
            </a:r>
            <a:r>
              <a:rPr lang="en-US" sz="2400" dirty="0"/>
              <a:t> to 18 years old</a:t>
            </a:r>
            <a:r>
              <a:rPr lang="pl-PL" sz="2400" dirty="0"/>
              <a:t> (most of </a:t>
            </a:r>
            <a:r>
              <a:rPr lang="pl-PL" sz="2400" dirty="0" err="1"/>
              <a:t>them</a:t>
            </a:r>
            <a:r>
              <a:rPr lang="pl-PL" sz="2400" dirty="0"/>
              <a:t> </a:t>
            </a:r>
            <a:r>
              <a:rPr lang="pl-PL" sz="2400" dirty="0" err="1"/>
              <a:t>are</a:t>
            </a:r>
            <a:r>
              <a:rPr lang="pl-PL" sz="2400" dirty="0"/>
              <a:t> </a:t>
            </a:r>
            <a:r>
              <a:rPr lang="pl-PL" sz="2400" dirty="0" err="1"/>
              <a:t>female</a:t>
            </a:r>
            <a:r>
              <a:rPr lang="pl-PL" sz="2400" dirty="0"/>
              <a:t>)</a:t>
            </a:r>
            <a:r>
              <a:rPr lang="en-US" sz="2400" dirty="0"/>
              <a:t> took part in the survey regarding depression among young people.</a:t>
            </a:r>
            <a:endParaRPr lang="pl-PL" sz="2400" dirty="0"/>
          </a:p>
        </p:txBody>
      </p:sp>
      <p:sp>
        <p:nvSpPr>
          <p:cNvPr id="3" name="Symbol zastępczy zawartości 2">
            <a:extLst>
              <a:ext uri="{FF2B5EF4-FFF2-40B4-BE49-F238E27FC236}">
                <a16:creationId xmlns:a16="http://schemas.microsoft.com/office/drawing/2014/main" id="{E632A37C-34A4-45C2-BDDD-076A4D598684}"/>
              </a:ext>
            </a:extLst>
          </p:cNvPr>
          <p:cNvSpPr>
            <a:spLocks noGrp="1"/>
          </p:cNvSpPr>
          <p:nvPr>
            <p:ph sz="half" idx="1"/>
          </p:nvPr>
        </p:nvSpPr>
        <p:spPr>
          <a:xfrm>
            <a:off x="646111" y="2060574"/>
            <a:ext cx="4396339" cy="4195763"/>
          </a:xfrm>
        </p:spPr>
        <p:txBody>
          <a:bodyPr/>
          <a:lstStyle/>
          <a:p>
            <a:r>
              <a:rPr lang="pl-PL" dirty="0"/>
              <a:t>SEX</a:t>
            </a:r>
          </a:p>
          <a:p>
            <a:pPr marL="0" indent="0">
              <a:buNone/>
            </a:pPr>
            <a:endParaRPr lang="pl-PL" dirty="0"/>
          </a:p>
        </p:txBody>
      </p:sp>
      <p:graphicFrame>
        <p:nvGraphicFramePr>
          <p:cNvPr id="13" name="Symbol zastępczy zawartości 12">
            <a:extLst>
              <a:ext uri="{FF2B5EF4-FFF2-40B4-BE49-F238E27FC236}">
                <a16:creationId xmlns:a16="http://schemas.microsoft.com/office/drawing/2014/main" id="{6DAC9D42-D57B-48EE-AD46-716483F99371}"/>
              </a:ext>
            </a:extLst>
          </p:cNvPr>
          <p:cNvGraphicFramePr>
            <a:graphicFrameLocks noGrp="1"/>
          </p:cNvGraphicFramePr>
          <p:nvPr>
            <p:ph sz="half" idx="2"/>
            <p:extLst>
              <p:ext uri="{D42A27DB-BD31-4B8C-83A1-F6EECF244321}">
                <p14:modId xmlns:p14="http://schemas.microsoft.com/office/powerpoint/2010/main" val="695510561"/>
              </p:ext>
            </p:extLst>
          </p:nvPr>
        </p:nvGraphicFramePr>
        <p:xfrm>
          <a:off x="6459794" y="1853248"/>
          <a:ext cx="5086095" cy="440308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Wykres 9">
            <a:extLst>
              <a:ext uri="{FF2B5EF4-FFF2-40B4-BE49-F238E27FC236}">
                <a16:creationId xmlns:a16="http://schemas.microsoft.com/office/drawing/2014/main" id="{481CAD2D-BE1A-47F1-93E1-CEAC517E3889}"/>
              </a:ext>
            </a:extLst>
          </p:cNvPr>
          <p:cNvGraphicFramePr/>
          <p:nvPr>
            <p:extLst>
              <p:ext uri="{D42A27DB-BD31-4B8C-83A1-F6EECF244321}">
                <p14:modId xmlns:p14="http://schemas.microsoft.com/office/powerpoint/2010/main" val="3610372154"/>
              </p:ext>
            </p:extLst>
          </p:nvPr>
        </p:nvGraphicFramePr>
        <p:xfrm>
          <a:off x="359628" y="1853248"/>
          <a:ext cx="5141520" cy="44030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848770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1E0DA7-1A2E-4A98-9A43-3BCD72052EFC}"/>
              </a:ext>
            </a:extLst>
          </p:cNvPr>
          <p:cNvSpPr>
            <a:spLocks noGrp="1"/>
          </p:cNvSpPr>
          <p:nvPr>
            <p:ph type="title"/>
          </p:nvPr>
        </p:nvSpPr>
        <p:spPr>
          <a:xfrm>
            <a:off x="220442" y="184705"/>
            <a:ext cx="9404723" cy="1400530"/>
          </a:xfrm>
        </p:spPr>
        <p:txBody>
          <a:bodyPr/>
          <a:lstStyle/>
          <a:p>
            <a:r>
              <a:rPr lang="pl-PL" dirty="0" err="1"/>
              <a:t>Social</a:t>
            </a:r>
            <a:r>
              <a:rPr lang="pl-PL" dirty="0"/>
              <a:t> media</a:t>
            </a:r>
          </a:p>
        </p:txBody>
      </p:sp>
      <p:sp>
        <p:nvSpPr>
          <p:cNvPr id="3" name="Symbol zastępczy zawartości 2">
            <a:extLst>
              <a:ext uri="{FF2B5EF4-FFF2-40B4-BE49-F238E27FC236}">
                <a16:creationId xmlns:a16="http://schemas.microsoft.com/office/drawing/2014/main" id="{573B42DF-32ED-4139-B83F-C1219A1DE9D6}"/>
              </a:ext>
            </a:extLst>
          </p:cNvPr>
          <p:cNvSpPr>
            <a:spLocks noGrp="1"/>
          </p:cNvSpPr>
          <p:nvPr>
            <p:ph sz="half" idx="1"/>
          </p:nvPr>
        </p:nvSpPr>
        <p:spPr>
          <a:xfrm>
            <a:off x="393864" y="1585235"/>
            <a:ext cx="5920827" cy="4043055"/>
          </a:xfrm>
        </p:spPr>
        <p:txBody>
          <a:bodyPr/>
          <a:lstStyle/>
          <a:p>
            <a:pPr marL="0" indent="0">
              <a:buNone/>
            </a:pPr>
            <a:r>
              <a:rPr lang="en-US" sz="2400" u="sng" dirty="0"/>
              <a:t>How many hours a day are you on social media?</a:t>
            </a:r>
            <a:endParaRPr lang="pl-PL" sz="2400" u="sng" dirty="0"/>
          </a:p>
          <a:p>
            <a:pPr marL="0" indent="0">
              <a:buNone/>
            </a:pPr>
            <a:endParaRPr lang="pl-PL" sz="2400" u="sng" dirty="0"/>
          </a:p>
          <a:p>
            <a:r>
              <a:rPr lang="pl-PL" dirty="0" err="1"/>
              <a:t>Only</a:t>
            </a:r>
            <a:r>
              <a:rPr lang="pl-PL" dirty="0"/>
              <a:t> 10 </a:t>
            </a:r>
            <a:r>
              <a:rPr lang="pl-PL" dirty="0" err="1"/>
              <a:t>students</a:t>
            </a:r>
            <a:r>
              <a:rPr lang="pl-PL" dirty="0"/>
              <a:t> </a:t>
            </a:r>
            <a:r>
              <a:rPr lang="pl-PL" dirty="0" err="1"/>
              <a:t>answered</a:t>
            </a:r>
            <a:r>
              <a:rPr lang="pl-PL" dirty="0"/>
              <a:t> </a:t>
            </a:r>
            <a:r>
              <a:rPr lang="pl-PL" dirty="0" err="1"/>
              <a:t>that</a:t>
            </a:r>
            <a:r>
              <a:rPr lang="pl-PL" dirty="0"/>
              <a:t> </a:t>
            </a:r>
            <a:r>
              <a:rPr lang="pl-PL" dirty="0" err="1"/>
              <a:t>they</a:t>
            </a:r>
            <a:r>
              <a:rPr lang="pl-PL" dirty="0"/>
              <a:t> </a:t>
            </a:r>
            <a:r>
              <a:rPr lang="pl-PL" dirty="0" err="1"/>
              <a:t>spend</a:t>
            </a:r>
            <a:r>
              <a:rPr lang="pl-PL" dirty="0"/>
              <a:t> </a:t>
            </a:r>
            <a:r>
              <a:rPr lang="pl-PL" dirty="0" err="1"/>
              <a:t>their</a:t>
            </a:r>
            <a:r>
              <a:rPr lang="pl-PL" dirty="0"/>
              <a:t> </a:t>
            </a:r>
            <a:r>
              <a:rPr lang="pl-PL" dirty="0" err="1"/>
              <a:t>time</a:t>
            </a:r>
            <a:r>
              <a:rPr lang="pl-PL" dirty="0"/>
              <a:t> on </a:t>
            </a:r>
            <a:r>
              <a:rPr lang="pl-PL" dirty="0" err="1"/>
              <a:t>social</a:t>
            </a:r>
            <a:r>
              <a:rPr lang="pl-PL" dirty="0"/>
              <a:t> media for less </a:t>
            </a:r>
            <a:r>
              <a:rPr lang="pl-PL" dirty="0" err="1"/>
              <a:t>than</a:t>
            </a:r>
            <a:r>
              <a:rPr lang="pl-PL" dirty="0"/>
              <a:t> 1 </a:t>
            </a:r>
            <a:r>
              <a:rPr lang="pl-PL" dirty="0" err="1"/>
              <a:t>hour</a:t>
            </a:r>
            <a:r>
              <a:rPr lang="pl-PL" dirty="0"/>
              <a:t> (4) </a:t>
            </a:r>
            <a:r>
              <a:rPr lang="pl-PL" dirty="0" err="1"/>
              <a:t>or</a:t>
            </a:r>
            <a:r>
              <a:rPr lang="pl-PL" dirty="0"/>
              <a:t> for 1-2 </a:t>
            </a:r>
            <a:r>
              <a:rPr lang="pl-PL" dirty="0" err="1"/>
              <a:t>hours</a:t>
            </a:r>
            <a:r>
              <a:rPr lang="pl-PL" dirty="0"/>
              <a:t> (6). </a:t>
            </a:r>
          </a:p>
          <a:p>
            <a:r>
              <a:rPr lang="pl-PL" dirty="0"/>
              <a:t>Most </a:t>
            </a:r>
            <a:r>
              <a:rPr lang="pl-PL" dirty="0" err="1"/>
              <a:t>students</a:t>
            </a:r>
            <a:r>
              <a:rPr lang="pl-PL" dirty="0"/>
              <a:t> </a:t>
            </a:r>
            <a:r>
              <a:rPr lang="pl-PL" dirty="0" err="1"/>
              <a:t>checked</a:t>
            </a:r>
            <a:r>
              <a:rPr lang="pl-PL" dirty="0"/>
              <a:t> </a:t>
            </a:r>
            <a:r>
              <a:rPr lang="pl-PL" dirty="0" err="1"/>
              <a:t>that</a:t>
            </a:r>
            <a:r>
              <a:rPr lang="pl-PL" dirty="0"/>
              <a:t> </a:t>
            </a:r>
            <a:r>
              <a:rPr lang="pl-PL" dirty="0" err="1"/>
              <a:t>they</a:t>
            </a:r>
            <a:r>
              <a:rPr lang="pl-PL" dirty="0"/>
              <a:t> </a:t>
            </a:r>
            <a:r>
              <a:rPr lang="pl-PL" dirty="0" err="1"/>
              <a:t>use</a:t>
            </a:r>
            <a:r>
              <a:rPr lang="pl-PL" dirty="0"/>
              <a:t> </a:t>
            </a:r>
            <a:r>
              <a:rPr lang="pl-PL" dirty="0" err="1"/>
              <a:t>social</a:t>
            </a:r>
            <a:r>
              <a:rPr lang="pl-PL" dirty="0"/>
              <a:t> media for 2-3 </a:t>
            </a:r>
            <a:r>
              <a:rPr lang="pl-PL" dirty="0" err="1"/>
              <a:t>hours</a:t>
            </a:r>
            <a:r>
              <a:rPr lang="pl-PL" dirty="0"/>
              <a:t> (17) </a:t>
            </a:r>
            <a:r>
              <a:rPr lang="pl-PL" dirty="0" err="1"/>
              <a:t>or</a:t>
            </a:r>
            <a:r>
              <a:rPr lang="pl-PL" dirty="0"/>
              <a:t> </a:t>
            </a:r>
            <a:r>
              <a:rPr lang="pl-PL" dirty="0" err="1"/>
              <a:t>more</a:t>
            </a:r>
            <a:r>
              <a:rPr lang="pl-PL" dirty="0"/>
              <a:t> </a:t>
            </a:r>
            <a:r>
              <a:rPr lang="pl-PL" dirty="0" err="1"/>
              <a:t>than</a:t>
            </a:r>
            <a:r>
              <a:rPr lang="pl-PL" dirty="0"/>
              <a:t> 3 </a:t>
            </a:r>
            <a:r>
              <a:rPr lang="pl-PL" dirty="0" err="1"/>
              <a:t>hours</a:t>
            </a:r>
            <a:r>
              <a:rPr lang="pl-PL" dirty="0"/>
              <a:t> (24- </a:t>
            </a:r>
            <a:r>
              <a:rPr lang="en-US" dirty="0"/>
              <a:t>almost half of those who took part in the survey</a:t>
            </a:r>
            <a:r>
              <a:rPr lang="pl-PL" dirty="0"/>
              <a:t>)</a:t>
            </a:r>
          </a:p>
        </p:txBody>
      </p:sp>
      <p:graphicFrame>
        <p:nvGraphicFramePr>
          <p:cNvPr id="7" name="Symbol zastępczy zawartości 6">
            <a:extLst>
              <a:ext uri="{FF2B5EF4-FFF2-40B4-BE49-F238E27FC236}">
                <a16:creationId xmlns:a16="http://schemas.microsoft.com/office/drawing/2014/main" id="{A7398DE8-BCD2-4666-9C96-B2640946A5CA}"/>
              </a:ext>
            </a:extLst>
          </p:cNvPr>
          <p:cNvGraphicFramePr>
            <a:graphicFrameLocks noGrp="1"/>
          </p:cNvGraphicFramePr>
          <p:nvPr>
            <p:ph sz="half" idx="2"/>
            <p:extLst>
              <p:ext uri="{D42A27DB-BD31-4B8C-83A1-F6EECF244321}">
                <p14:modId xmlns:p14="http://schemas.microsoft.com/office/powerpoint/2010/main" val="2014429514"/>
              </p:ext>
            </p:extLst>
          </p:nvPr>
        </p:nvGraphicFramePr>
        <p:xfrm>
          <a:off x="6314691" y="1371600"/>
          <a:ext cx="5483445" cy="51080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6672053"/>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AAB550-879B-4F99-A5D3-FE23DF243DC6}"/>
              </a:ext>
            </a:extLst>
          </p:cNvPr>
          <p:cNvSpPr>
            <a:spLocks noGrp="1"/>
          </p:cNvSpPr>
          <p:nvPr>
            <p:ph type="title"/>
          </p:nvPr>
        </p:nvSpPr>
        <p:spPr/>
        <p:txBody>
          <a:bodyPr/>
          <a:lstStyle/>
          <a:p>
            <a:r>
              <a:rPr lang="pl-PL" dirty="0"/>
              <a:t>EDUCATION LEVEL</a:t>
            </a:r>
          </a:p>
        </p:txBody>
      </p:sp>
      <p:sp>
        <p:nvSpPr>
          <p:cNvPr id="3" name="Symbol zastępczy zawartości 2">
            <a:extLst>
              <a:ext uri="{FF2B5EF4-FFF2-40B4-BE49-F238E27FC236}">
                <a16:creationId xmlns:a16="http://schemas.microsoft.com/office/drawing/2014/main" id="{4E827E3C-8A43-4707-BEE0-C65AB6851E73}"/>
              </a:ext>
            </a:extLst>
          </p:cNvPr>
          <p:cNvSpPr>
            <a:spLocks noGrp="1"/>
          </p:cNvSpPr>
          <p:nvPr>
            <p:ph idx="1"/>
          </p:nvPr>
        </p:nvSpPr>
        <p:spPr>
          <a:xfrm>
            <a:off x="488732" y="1734208"/>
            <a:ext cx="5607268" cy="4671074"/>
          </a:xfrm>
        </p:spPr>
        <p:txBody>
          <a:bodyPr/>
          <a:lstStyle/>
          <a:p>
            <a:pPr marL="0" indent="0">
              <a:buNone/>
            </a:pPr>
            <a:r>
              <a:rPr lang="pl-PL" sz="2400" u="sng" dirty="0" err="1"/>
              <a:t>If</a:t>
            </a:r>
            <a:r>
              <a:rPr lang="pl-PL" sz="2400" u="sng" dirty="0"/>
              <a:t> </a:t>
            </a:r>
            <a:r>
              <a:rPr lang="pl-PL" sz="2400" u="sng" dirty="0" err="1"/>
              <a:t>you</a:t>
            </a:r>
            <a:r>
              <a:rPr lang="pl-PL" sz="2400" u="sng" dirty="0"/>
              <a:t> </a:t>
            </a:r>
            <a:r>
              <a:rPr lang="pl-PL" sz="2400" u="sng" dirty="0" err="1"/>
              <a:t>compare</a:t>
            </a:r>
            <a:r>
              <a:rPr lang="pl-PL" sz="2400" u="sng" dirty="0"/>
              <a:t> </a:t>
            </a:r>
            <a:r>
              <a:rPr lang="pl-PL" sz="2400" u="sng" dirty="0" err="1"/>
              <a:t>yourself</a:t>
            </a:r>
            <a:r>
              <a:rPr lang="pl-PL" sz="2400" u="sng" dirty="0"/>
              <a:t> to the </a:t>
            </a:r>
            <a:r>
              <a:rPr lang="pl-PL" sz="2400" u="sng" dirty="0" err="1"/>
              <a:t>others</a:t>
            </a:r>
            <a:r>
              <a:rPr lang="pl-PL" sz="2400" u="sng" dirty="0"/>
              <a:t> in the </a:t>
            </a:r>
            <a:r>
              <a:rPr lang="pl-PL" sz="2400" u="sng" dirty="0" err="1"/>
              <a:t>class</a:t>
            </a:r>
            <a:r>
              <a:rPr lang="pl-PL" sz="2400" u="sng" dirty="0"/>
              <a:t> </a:t>
            </a:r>
            <a:r>
              <a:rPr lang="pl-PL" sz="2400" u="sng" dirty="0" err="1"/>
              <a:t>concerning</a:t>
            </a:r>
            <a:r>
              <a:rPr lang="pl-PL" sz="2400" u="sng" dirty="0"/>
              <a:t> </a:t>
            </a:r>
            <a:r>
              <a:rPr lang="pl-PL" sz="2400" u="sng" dirty="0" err="1"/>
              <a:t>educational</a:t>
            </a:r>
            <a:r>
              <a:rPr lang="pl-PL" sz="2400" u="sng" dirty="0"/>
              <a:t> </a:t>
            </a:r>
            <a:r>
              <a:rPr lang="pl-PL" sz="2400" u="sng" dirty="0" err="1"/>
              <a:t>level</a:t>
            </a:r>
            <a:r>
              <a:rPr lang="pl-PL" sz="2400" u="sng" dirty="0"/>
              <a:t> </a:t>
            </a:r>
            <a:r>
              <a:rPr lang="pl-PL" sz="2400" u="sng" dirty="0" err="1"/>
              <a:t>how</a:t>
            </a:r>
            <a:r>
              <a:rPr lang="pl-PL" sz="2400" u="sng" dirty="0"/>
              <a:t> </a:t>
            </a:r>
            <a:r>
              <a:rPr lang="pl-PL" sz="2400" u="sng" dirty="0" err="1"/>
              <a:t>would</a:t>
            </a:r>
            <a:r>
              <a:rPr lang="pl-PL" sz="2400" u="sng" dirty="0"/>
              <a:t> </a:t>
            </a:r>
            <a:r>
              <a:rPr lang="pl-PL" sz="2400" u="sng" dirty="0" err="1"/>
              <a:t>you</a:t>
            </a:r>
            <a:r>
              <a:rPr lang="pl-PL" sz="2400" u="sng" dirty="0"/>
              <a:t> </a:t>
            </a:r>
            <a:r>
              <a:rPr lang="pl-PL" sz="2400" u="sng" dirty="0" err="1"/>
              <a:t>rate</a:t>
            </a:r>
            <a:r>
              <a:rPr lang="pl-PL" sz="2400" u="sng" dirty="0"/>
              <a:t> </a:t>
            </a:r>
            <a:r>
              <a:rPr lang="pl-PL" sz="2400" u="sng" dirty="0" err="1"/>
              <a:t>your</a:t>
            </a:r>
            <a:r>
              <a:rPr lang="pl-PL" sz="2400" u="sng" dirty="0"/>
              <a:t> </a:t>
            </a:r>
            <a:r>
              <a:rPr lang="pl-PL" sz="2400" u="sng" dirty="0" err="1"/>
              <a:t>own</a:t>
            </a:r>
            <a:r>
              <a:rPr lang="pl-PL" sz="2400" u="sng" dirty="0"/>
              <a:t> </a:t>
            </a:r>
            <a:r>
              <a:rPr lang="pl-PL" sz="2400" u="sng" dirty="0" err="1"/>
              <a:t>level</a:t>
            </a:r>
            <a:r>
              <a:rPr lang="pl-PL" sz="2400" u="sng" dirty="0"/>
              <a:t>?</a:t>
            </a:r>
          </a:p>
          <a:p>
            <a:pPr marL="0" indent="0">
              <a:buNone/>
            </a:pPr>
            <a:endParaRPr lang="pl-PL" sz="2400" u="sng" dirty="0"/>
          </a:p>
          <a:p>
            <a:r>
              <a:rPr lang="pl-PL" sz="1800" dirty="0"/>
              <a:t>6 </a:t>
            </a:r>
            <a:r>
              <a:rPr lang="pl-PL" sz="1800" dirty="0" err="1"/>
              <a:t>students</a:t>
            </a:r>
            <a:r>
              <a:rPr lang="pl-PL" sz="1800" dirty="0"/>
              <a:t> </a:t>
            </a:r>
            <a:r>
              <a:rPr lang="pl-PL" sz="1800" dirty="0" err="1"/>
              <a:t>answered</a:t>
            </a:r>
            <a:r>
              <a:rPr lang="pl-PL" sz="1800" dirty="0"/>
              <a:t> </a:t>
            </a:r>
            <a:r>
              <a:rPr lang="pl-PL" sz="1800" dirty="0" err="1"/>
              <a:t>that</a:t>
            </a:r>
            <a:r>
              <a:rPr lang="pl-PL" sz="1800" dirty="0"/>
              <a:t> </a:t>
            </a:r>
            <a:r>
              <a:rPr lang="pl-PL" sz="1800" dirty="0" err="1"/>
              <a:t>they</a:t>
            </a:r>
            <a:r>
              <a:rPr lang="pl-PL" sz="1800" dirty="0"/>
              <a:t> </a:t>
            </a:r>
            <a:r>
              <a:rPr lang="pl-PL" sz="1800" dirty="0" err="1"/>
              <a:t>are</a:t>
            </a:r>
            <a:r>
              <a:rPr lang="pl-PL" sz="1800" dirty="0"/>
              <a:t> in the </a:t>
            </a:r>
            <a:r>
              <a:rPr lang="pl-PL" sz="1800" dirty="0" err="1"/>
              <a:t>bottom</a:t>
            </a:r>
            <a:r>
              <a:rPr lang="pl-PL" sz="1800" dirty="0"/>
              <a:t> of the </a:t>
            </a:r>
            <a:r>
              <a:rPr lang="pl-PL" sz="1800" dirty="0" err="1"/>
              <a:t>class</a:t>
            </a:r>
            <a:endParaRPr lang="pl-PL" sz="1800" dirty="0"/>
          </a:p>
          <a:p>
            <a:r>
              <a:rPr lang="pl-PL" sz="1800" dirty="0" err="1"/>
              <a:t>More</a:t>
            </a:r>
            <a:r>
              <a:rPr lang="pl-PL" sz="1800" dirty="0"/>
              <a:t> </a:t>
            </a:r>
            <a:r>
              <a:rPr lang="pl-PL" sz="1800" dirty="0" err="1"/>
              <a:t>than</a:t>
            </a:r>
            <a:r>
              <a:rPr lang="en-US" sz="1800" dirty="0"/>
              <a:t> half of the respondents answered</a:t>
            </a:r>
            <a:r>
              <a:rPr lang="pl-PL" sz="1800" dirty="0"/>
              <a:t> </a:t>
            </a:r>
            <a:r>
              <a:rPr lang="pl-PL" sz="1800" dirty="0" err="1"/>
              <a:t>they</a:t>
            </a:r>
            <a:r>
              <a:rPr lang="pl-PL" sz="1800" dirty="0"/>
              <a:t> </a:t>
            </a:r>
            <a:r>
              <a:rPr lang="pl-PL" sz="1800" dirty="0" err="1"/>
              <a:t>are</a:t>
            </a:r>
            <a:r>
              <a:rPr lang="pl-PL" sz="1800" dirty="0"/>
              <a:t> </a:t>
            </a:r>
            <a:r>
              <a:rPr lang="pl-PL" sz="1800" dirty="0" err="1"/>
              <a:t>average</a:t>
            </a:r>
            <a:r>
              <a:rPr lang="pl-PL" sz="1800" dirty="0"/>
              <a:t> (36)</a:t>
            </a:r>
          </a:p>
          <a:p>
            <a:r>
              <a:rPr lang="pl-PL" sz="1800" dirty="0"/>
              <a:t>9 </a:t>
            </a:r>
            <a:r>
              <a:rPr lang="pl-PL" sz="1800" dirty="0" err="1"/>
              <a:t>persons</a:t>
            </a:r>
            <a:r>
              <a:rPr lang="pl-PL" sz="1800" dirty="0"/>
              <a:t> </a:t>
            </a:r>
            <a:r>
              <a:rPr lang="pl-PL" sz="1800" dirty="0" err="1"/>
              <a:t>checked</a:t>
            </a:r>
            <a:r>
              <a:rPr lang="pl-PL" sz="1800" dirty="0"/>
              <a:t> the </a:t>
            </a:r>
            <a:r>
              <a:rPr lang="pl-PL" sz="1800" dirty="0" err="1"/>
              <a:t>answer</a:t>
            </a:r>
            <a:r>
              <a:rPr lang="pl-PL" sz="1800" dirty="0"/>
              <a:t> „in the top”</a:t>
            </a:r>
          </a:p>
        </p:txBody>
      </p:sp>
      <p:graphicFrame>
        <p:nvGraphicFramePr>
          <p:cNvPr id="6" name="Wykres 5">
            <a:extLst>
              <a:ext uri="{FF2B5EF4-FFF2-40B4-BE49-F238E27FC236}">
                <a16:creationId xmlns:a16="http://schemas.microsoft.com/office/drawing/2014/main" id="{529E1D16-F8D7-4A91-895E-12B1FC52E219}"/>
              </a:ext>
            </a:extLst>
          </p:cNvPr>
          <p:cNvGraphicFramePr/>
          <p:nvPr>
            <p:extLst>
              <p:ext uri="{D42A27DB-BD31-4B8C-83A1-F6EECF244321}">
                <p14:modId xmlns:p14="http://schemas.microsoft.com/office/powerpoint/2010/main" val="1206554120"/>
              </p:ext>
            </p:extLst>
          </p:nvPr>
        </p:nvGraphicFramePr>
        <p:xfrm>
          <a:off x="6241392" y="1152983"/>
          <a:ext cx="5461876" cy="5302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204107"/>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D147F3-CDC6-4CD7-AE4C-0CED7198245B}"/>
              </a:ext>
            </a:extLst>
          </p:cNvPr>
          <p:cNvSpPr>
            <a:spLocks noGrp="1"/>
          </p:cNvSpPr>
          <p:nvPr>
            <p:ph type="title"/>
          </p:nvPr>
        </p:nvSpPr>
        <p:spPr/>
        <p:txBody>
          <a:bodyPr/>
          <a:lstStyle/>
          <a:p>
            <a:r>
              <a:rPr lang="pl-PL" dirty="0"/>
              <a:t>DAILY THINGS</a:t>
            </a:r>
          </a:p>
        </p:txBody>
      </p:sp>
      <p:sp>
        <p:nvSpPr>
          <p:cNvPr id="3" name="Symbol zastępczy zawartości 2">
            <a:extLst>
              <a:ext uri="{FF2B5EF4-FFF2-40B4-BE49-F238E27FC236}">
                <a16:creationId xmlns:a16="http://schemas.microsoft.com/office/drawing/2014/main" id="{E85B3A24-704B-4A85-9133-8861903C10FE}"/>
              </a:ext>
            </a:extLst>
          </p:cNvPr>
          <p:cNvSpPr>
            <a:spLocks noGrp="1"/>
          </p:cNvSpPr>
          <p:nvPr>
            <p:ph idx="1"/>
          </p:nvPr>
        </p:nvSpPr>
        <p:spPr>
          <a:xfrm>
            <a:off x="208640" y="1516891"/>
            <a:ext cx="5139832" cy="5074161"/>
          </a:xfrm>
        </p:spPr>
        <p:txBody>
          <a:bodyPr>
            <a:normAutofit/>
          </a:bodyPr>
          <a:lstStyle/>
          <a:p>
            <a:pPr marL="0" indent="0">
              <a:buNone/>
            </a:pPr>
            <a:r>
              <a:rPr lang="pl-PL" sz="2400" u="sng" dirty="0"/>
              <a:t>O</a:t>
            </a:r>
            <a:r>
              <a:rPr lang="en-US" sz="2400" u="sng" dirty="0" err="1"/>
              <a:t>ver</a:t>
            </a:r>
            <a:r>
              <a:rPr lang="en-US" sz="2400" u="sng" dirty="0"/>
              <a:t> the past 2 weeks, how have you been bothered by the following? Little interest or pleasure in doing daily things?</a:t>
            </a:r>
            <a:endParaRPr lang="pl-PL" sz="2400" u="sng" dirty="0"/>
          </a:p>
          <a:p>
            <a:pPr marL="0" indent="0">
              <a:buNone/>
            </a:pPr>
            <a:endParaRPr lang="pl-PL" sz="2400" u="sng" dirty="0"/>
          </a:p>
          <a:p>
            <a:r>
              <a:rPr lang="pl-PL" sz="1800" dirty="0" err="1"/>
              <a:t>Only</a:t>
            </a:r>
            <a:r>
              <a:rPr lang="pl-PL" sz="1800" dirty="0"/>
              <a:t> 4 </a:t>
            </a:r>
            <a:r>
              <a:rPr lang="pl-PL" sz="1800" dirty="0" err="1"/>
              <a:t>people</a:t>
            </a:r>
            <a:r>
              <a:rPr lang="pl-PL" sz="1800" dirty="0"/>
              <a:t> </a:t>
            </a:r>
            <a:r>
              <a:rPr lang="pl-PL" sz="1800" dirty="0" err="1"/>
              <a:t>marked</a:t>
            </a:r>
            <a:r>
              <a:rPr lang="pl-PL" sz="1800" dirty="0"/>
              <a:t> </a:t>
            </a:r>
            <a:r>
              <a:rPr lang="pl-PL" sz="1800" dirty="0" err="1"/>
              <a:t>answer</a:t>
            </a:r>
            <a:r>
              <a:rPr lang="pl-PL" sz="1800" dirty="0"/>
              <a:t> „</a:t>
            </a:r>
            <a:r>
              <a:rPr lang="pl-PL" sz="1800" dirty="0" err="1"/>
              <a:t>nearly</a:t>
            </a:r>
            <a:r>
              <a:rPr lang="pl-PL" sz="1800" dirty="0"/>
              <a:t> </a:t>
            </a:r>
            <a:r>
              <a:rPr lang="pl-PL" sz="1800" dirty="0" err="1"/>
              <a:t>every</a:t>
            </a:r>
            <a:r>
              <a:rPr lang="pl-PL" sz="1800" dirty="0"/>
              <a:t> </a:t>
            </a:r>
            <a:r>
              <a:rPr lang="pl-PL" sz="1800" dirty="0" err="1"/>
              <a:t>day</a:t>
            </a:r>
            <a:r>
              <a:rPr lang="pl-PL" sz="1800" dirty="0"/>
              <a:t>”</a:t>
            </a:r>
          </a:p>
          <a:p>
            <a:r>
              <a:rPr lang="pl-PL" sz="1800" dirty="0"/>
              <a:t>10 </a:t>
            </a:r>
            <a:r>
              <a:rPr lang="pl-PL" sz="1800" dirty="0" err="1"/>
              <a:t>persons</a:t>
            </a:r>
            <a:r>
              <a:rPr lang="pl-PL" sz="1800" dirty="0"/>
              <a:t> </a:t>
            </a:r>
            <a:r>
              <a:rPr lang="pl-PL" sz="1800" dirty="0" err="1"/>
              <a:t>answered</a:t>
            </a:r>
            <a:r>
              <a:rPr lang="pl-PL" sz="1800" dirty="0"/>
              <a:t> not </a:t>
            </a:r>
            <a:r>
              <a:rPr lang="pl-PL" sz="1800" dirty="0" err="1"/>
              <a:t>at</a:t>
            </a:r>
            <a:r>
              <a:rPr lang="pl-PL" sz="1800" dirty="0"/>
              <a:t> </a:t>
            </a:r>
            <a:r>
              <a:rPr lang="pl-PL" sz="1800" dirty="0" err="1"/>
              <a:t>all</a:t>
            </a:r>
            <a:endParaRPr lang="pl-PL" sz="1800" dirty="0"/>
          </a:p>
          <a:p>
            <a:r>
              <a:rPr lang="pl-PL" sz="1800" dirty="0" err="1"/>
              <a:t>Huge</a:t>
            </a:r>
            <a:r>
              <a:rPr lang="pl-PL" sz="1800" dirty="0"/>
              <a:t> part of </a:t>
            </a:r>
            <a:r>
              <a:rPr lang="pl-PL" sz="1800" dirty="0" err="1"/>
              <a:t>students</a:t>
            </a:r>
            <a:r>
              <a:rPr lang="pl-PL" sz="1800" dirty="0"/>
              <a:t> </a:t>
            </a:r>
            <a:r>
              <a:rPr lang="pl-PL" sz="1800" dirty="0" err="1"/>
              <a:t>have</a:t>
            </a:r>
            <a:r>
              <a:rPr lang="pl-PL" sz="1800" dirty="0"/>
              <a:t> </a:t>
            </a:r>
            <a:r>
              <a:rPr lang="pl-PL" sz="1800" dirty="0" err="1"/>
              <a:t>chosen</a:t>
            </a:r>
            <a:r>
              <a:rPr lang="pl-PL" sz="1800" dirty="0"/>
              <a:t> </a:t>
            </a:r>
            <a:r>
              <a:rPr lang="pl-PL" sz="1800" dirty="0" err="1"/>
              <a:t>more</a:t>
            </a:r>
            <a:r>
              <a:rPr lang="pl-PL" sz="1800" dirty="0"/>
              <a:t> </a:t>
            </a:r>
            <a:r>
              <a:rPr lang="pl-PL" sz="1800" dirty="0" err="1"/>
              <a:t>than</a:t>
            </a:r>
            <a:r>
              <a:rPr lang="pl-PL" sz="1800" dirty="0"/>
              <a:t> half the </a:t>
            </a:r>
            <a:r>
              <a:rPr lang="pl-PL" sz="1800" dirty="0" err="1"/>
              <a:t>days</a:t>
            </a:r>
            <a:r>
              <a:rPr lang="pl-PL" sz="1800" dirty="0"/>
              <a:t> (16), and the </a:t>
            </a:r>
            <a:r>
              <a:rPr lang="pl-PL" sz="1800" dirty="0" err="1"/>
              <a:t>largest</a:t>
            </a:r>
            <a:r>
              <a:rPr lang="pl-PL" sz="1800" dirty="0"/>
              <a:t> </a:t>
            </a:r>
            <a:r>
              <a:rPr lang="pl-PL" sz="1800" dirty="0" err="1"/>
              <a:t>number</a:t>
            </a:r>
            <a:r>
              <a:rPr lang="pl-PL" sz="1800" dirty="0"/>
              <a:t> of the </a:t>
            </a:r>
            <a:r>
              <a:rPr lang="pl-PL" sz="1800" dirty="0" err="1"/>
              <a:t>respondents</a:t>
            </a:r>
            <a:r>
              <a:rPr lang="pl-PL" sz="1800" dirty="0"/>
              <a:t> </a:t>
            </a:r>
            <a:r>
              <a:rPr lang="pl-PL" sz="1800" dirty="0" err="1"/>
              <a:t>marked</a:t>
            </a:r>
            <a:r>
              <a:rPr lang="pl-PL" sz="1800" dirty="0"/>
              <a:t> </a:t>
            </a:r>
            <a:r>
              <a:rPr lang="pl-PL" sz="1800" dirty="0" err="1"/>
              <a:t>several</a:t>
            </a:r>
            <a:r>
              <a:rPr lang="pl-PL" sz="1800" dirty="0"/>
              <a:t> </a:t>
            </a:r>
            <a:r>
              <a:rPr lang="pl-PL" sz="1800" dirty="0" err="1"/>
              <a:t>days</a:t>
            </a:r>
            <a:r>
              <a:rPr lang="pl-PL" sz="1800" dirty="0"/>
              <a:t> (21)</a:t>
            </a:r>
          </a:p>
        </p:txBody>
      </p:sp>
      <p:graphicFrame>
        <p:nvGraphicFramePr>
          <p:cNvPr id="9" name="Wykres 8">
            <a:extLst>
              <a:ext uri="{FF2B5EF4-FFF2-40B4-BE49-F238E27FC236}">
                <a16:creationId xmlns:a16="http://schemas.microsoft.com/office/drawing/2014/main" id="{1A135DF5-67DD-4748-905B-9C2B1AA86D1B}"/>
              </a:ext>
            </a:extLst>
          </p:cNvPr>
          <p:cNvGraphicFramePr/>
          <p:nvPr>
            <p:extLst>
              <p:ext uri="{D42A27DB-BD31-4B8C-83A1-F6EECF244321}">
                <p14:modId xmlns:p14="http://schemas.microsoft.com/office/powerpoint/2010/main" val="2606765879"/>
              </p:ext>
            </p:extLst>
          </p:nvPr>
        </p:nvGraphicFramePr>
        <p:xfrm>
          <a:off x="5388119" y="1516891"/>
          <a:ext cx="6595241" cy="4981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5004110"/>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C4B854-BC0D-4907-B16B-41B025080AF8}"/>
              </a:ext>
            </a:extLst>
          </p:cNvPr>
          <p:cNvSpPr>
            <a:spLocks noGrp="1"/>
          </p:cNvSpPr>
          <p:nvPr>
            <p:ph type="title"/>
          </p:nvPr>
        </p:nvSpPr>
        <p:spPr/>
        <p:txBody>
          <a:bodyPr/>
          <a:lstStyle/>
          <a:p>
            <a:r>
              <a:rPr lang="pl-PL" dirty="0"/>
              <a:t>FATIGUE</a:t>
            </a:r>
          </a:p>
        </p:txBody>
      </p:sp>
      <p:sp>
        <p:nvSpPr>
          <p:cNvPr id="3" name="Symbol zastępczy zawartości 2">
            <a:extLst>
              <a:ext uri="{FF2B5EF4-FFF2-40B4-BE49-F238E27FC236}">
                <a16:creationId xmlns:a16="http://schemas.microsoft.com/office/drawing/2014/main" id="{674DEE8B-3707-4A35-98CA-B01CF3297995}"/>
              </a:ext>
            </a:extLst>
          </p:cNvPr>
          <p:cNvSpPr>
            <a:spLocks noGrp="1"/>
          </p:cNvSpPr>
          <p:nvPr>
            <p:ph idx="1"/>
          </p:nvPr>
        </p:nvSpPr>
        <p:spPr>
          <a:xfrm>
            <a:off x="141890" y="1529255"/>
            <a:ext cx="5596759" cy="4876027"/>
          </a:xfrm>
        </p:spPr>
        <p:txBody>
          <a:bodyPr>
            <a:normAutofit/>
          </a:bodyPr>
          <a:lstStyle/>
          <a:p>
            <a:pPr marL="0" indent="0">
              <a:buNone/>
            </a:pPr>
            <a:r>
              <a:rPr lang="pl-PL" sz="2400" u="sng" dirty="0" err="1"/>
              <a:t>Over</a:t>
            </a:r>
            <a:r>
              <a:rPr lang="pl-PL" sz="2400" u="sng" dirty="0"/>
              <a:t> the past 2 </a:t>
            </a:r>
            <a:r>
              <a:rPr lang="pl-PL" sz="2400" u="sng" dirty="0" err="1"/>
              <a:t>weeks</a:t>
            </a:r>
            <a:r>
              <a:rPr lang="pl-PL" sz="2400" u="sng" dirty="0"/>
              <a:t>, </a:t>
            </a:r>
            <a:r>
              <a:rPr lang="pl-PL" sz="2400" u="sng" dirty="0" err="1"/>
              <a:t>how</a:t>
            </a:r>
            <a:r>
              <a:rPr lang="pl-PL" sz="2400" u="sng" dirty="0"/>
              <a:t> </a:t>
            </a:r>
            <a:r>
              <a:rPr lang="pl-PL" sz="2400" u="sng" dirty="0" err="1"/>
              <a:t>often</a:t>
            </a:r>
            <a:r>
              <a:rPr lang="pl-PL" sz="2400" u="sng" dirty="0"/>
              <a:t> </a:t>
            </a:r>
            <a:r>
              <a:rPr lang="pl-PL" sz="2400" u="sng" dirty="0" err="1"/>
              <a:t>have</a:t>
            </a:r>
            <a:r>
              <a:rPr lang="pl-PL" sz="2400" u="sng" dirty="0"/>
              <a:t> </a:t>
            </a:r>
            <a:r>
              <a:rPr lang="pl-PL" sz="2400" u="sng" dirty="0" err="1"/>
              <a:t>you</a:t>
            </a:r>
            <a:r>
              <a:rPr lang="pl-PL" sz="2400" u="sng" dirty="0"/>
              <a:t> </a:t>
            </a:r>
            <a:r>
              <a:rPr lang="pl-PL" sz="2400" u="sng" dirty="0" err="1"/>
              <a:t>been</a:t>
            </a:r>
            <a:r>
              <a:rPr lang="pl-PL" sz="2400" u="sng" dirty="0"/>
              <a:t> </a:t>
            </a:r>
            <a:r>
              <a:rPr lang="pl-PL" sz="2400" u="sng" dirty="0" err="1"/>
              <a:t>bothered</a:t>
            </a:r>
            <a:r>
              <a:rPr lang="pl-PL" sz="2400" u="sng" dirty="0"/>
              <a:t> by the </a:t>
            </a:r>
            <a:r>
              <a:rPr lang="pl-PL" sz="2400" u="sng" dirty="0" err="1"/>
              <a:t>following</a:t>
            </a:r>
            <a:r>
              <a:rPr lang="pl-PL" sz="2400" u="sng" dirty="0"/>
              <a:t>? </a:t>
            </a:r>
            <a:r>
              <a:rPr lang="pl-PL" sz="2400" u="sng" dirty="0" err="1"/>
              <a:t>Feeling</a:t>
            </a:r>
            <a:r>
              <a:rPr lang="pl-PL" sz="2400" u="sng" dirty="0"/>
              <a:t> </a:t>
            </a:r>
            <a:r>
              <a:rPr lang="pl-PL" sz="2400" u="sng" dirty="0" err="1"/>
              <a:t>tired</a:t>
            </a:r>
            <a:r>
              <a:rPr lang="pl-PL" sz="2400" u="sng" dirty="0"/>
              <a:t> </a:t>
            </a:r>
            <a:r>
              <a:rPr lang="pl-PL" sz="2400" u="sng" dirty="0" err="1"/>
              <a:t>or</a:t>
            </a:r>
            <a:r>
              <a:rPr lang="pl-PL" sz="2400" u="sng" dirty="0"/>
              <a:t> </a:t>
            </a:r>
            <a:r>
              <a:rPr lang="pl-PL" sz="2400" u="sng" dirty="0" err="1"/>
              <a:t>having</a:t>
            </a:r>
            <a:r>
              <a:rPr lang="pl-PL" sz="2400" u="sng" dirty="0"/>
              <a:t> </a:t>
            </a:r>
            <a:r>
              <a:rPr lang="pl-PL" sz="2400" u="sng" dirty="0" err="1"/>
              <a:t>little</a:t>
            </a:r>
            <a:r>
              <a:rPr lang="pl-PL" sz="2400" u="sng" dirty="0"/>
              <a:t> </a:t>
            </a:r>
            <a:r>
              <a:rPr lang="pl-PL" sz="2400" u="sng" dirty="0" err="1"/>
              <a:t>energy</a:t>
            </a:r>
            <a:r>
              <a:rPr lang="pl-PL" sz="2400" u="sng" dirty="0"/>
              <a:t>?</a:t>
            </a:r>
          </a:p>
          <a:p>
            <a:pPr marL="0" indent="0">
              <a:buNone/>
            </a:pPr>
            <a:endParaRPr lang="pl-PL" sz="2400" u="sng" dirty="0"/>
          </a:p>
          <a:p>
            <a:r>
              <a:rPr lang="pl-PL" sz="1800" dirty="0"/>
              <a:t>The </a:t>
            </a:r>
            <a:r>
              <a:rPr lang="pl-PL" sz="1800" dirty="0" err="1"/>
              <a:t>least</a:t>
            </a:r>
            <a:r>
              <a:rPr lang="pl-PL" sz="1800" dirty="0"/>
              <a:t> </a:t>
            </a:r>
            <a:r>
              <a:rPr lang="pl-PL" sz="1800" dirty="0" err="1"/>
              <a:t>people</a:t>
            </a:r>
            <a:r>
              <a:rPr lang="pl-PL" sz="1800" dirty="0"/>
              <a:t> </a:t>
            </a:r>
            <a:r>
              <a:rPr lang="pl-PL" sz="1800" dirty="0" err="1"/>
              <a:t>have</a:t>
            </a:r>
            <a:r>
              <a:rPr lang="pl-PL" sz="1800" dirty="0"/>
              <a:t> </a:t>
            </a:r>
            <a:r>
              <a:rPr lang="pl-PL" sz="1800" dirty="0" err="1"/>
              <a:t>chosen</a:t>
            </a:r>
            <a:r>
              <a:rPr lang="pl-PL" sz="1800" dirty="0"/>
              <a:t> the </a:t>
            </a:r>
            <a:r>
              <a:rPr lang="pl-PL" sz="1800" dirty="0" err="1"/>
              <a:t>answers</a:t>
            </a:r>
            <a:r>
              <a:rPr lang="pl-PL" sz="1800" dirty="0"/>
              <a:t>: not </a:t>
            </a:r>
            <a:r>
              <a:rPr lang="pl-PL" sz="1800" dirty="0" err="1"/>
              <a:t>at</a:t>
            </a:r>
            <a:r>
              <a:rPr lang="pl-PL" sz="1800" dirty="0"/>
              <a:t> </a:t>
            </a:r>
            <a:r>
              <a:rPr lang="pl-PL" sz="1800" dirty="0" err="1"/>
              <a:t>all</a:t>
            </a:r>
            <a:r>
              <a:rPr lang="pl-PL" sz="1800" dirty="0"/>
              <a:t> (7) and </a:t>
            </a:r>
            <a:r>
              <a:rPr lang="pl-PL" sz="1800" dirty="0" err="1"/>
              <a:t>more</a:t>
            </a:r>
            <a:r>
              <a:rPr lang="pl-PL" sz="1800" dirty="0"/>
              <a:t> </a:t>
            </a:r>
            <a:r>
              <a:rPr lang="pl-PL" sz="1800" dirty="0" err="1"/>
              <a:t>than</a:t>
            </a:r>
            <a:r>
              <a:rPr lang="pl-PL" sz="1800" dirty="0"/>
              <a:t> half the </a:t>
            </a:r>
            <a:r>
              <a:rPr lang="pl-PL" sz="1800" dirty="0" err="1"/>
              <a:t>days</a:t>
            </a:r>
            <a:r>
              <a:rPr lang="pl-PL" sz="1800" dirty="0"/>
              <a:t> (8)</a:t>
            </a:r>
          </a:p>
          <a:p>
            <a:r>
              <a:rPr lang="pl-PL" sz="1800" dirty="0"/>
              <a:t>13 </a:t>
            </a:r>
            <a:r>
              <a:rPr lang="pl-PL" sz="1800" dirty="0" err="1"/>
              <a:t>students</a:t>
            </a:r>
            <a:r>
              <a:rPr lang="pl-PL" sz="1800" dirty="0"/>
              <a:t> </a:t>
            </a:r>
            <a:r>
              <a:rPr lang="pl-PL" sz="1800" dirty="0" err="1"/>
              <a:t>marked</a:t>
            </a:r>
            <a:r>
              <a:rPr lang="pl-PL" sz="1800" dirty="0"/>
              <a:t> „</a:t>
            </a:r>
            <a:r>
              <a:rPr lang="pl-PL" sz="1800" dirty="0" err="1"/>
              <a:t>several</a:t>
            </a:r>
            <a:r>
              <a:rPr lang="pl-PL" sz="1800" dirty="0"/>
              <a:t> </a:t>
            </a:r>
            <a:r>
              <a:rPr lang="pl-PL" sz="1800" dirty="0" err="1"/>
              <a:t>days</a:t>
            </a:r>
            <a:r>
              <a:rPr lang="pl-PL" sz="1800" dirty="0"/>
              <a:t>”</a:t>
            </a:r>
          </a:p>
          <a:p>
            <a:r>
              <a:rPr lang="pl-PL" sz="1800" dirty="0"/>
              <a:t>The most </a:t>
            </a:r>
            <a:r>
              <a:rPr lang="pl-PL" sz="1800" dirty="0" err="1"/>
              <a:t>number</a:t>
            </a:r>
            <a:r>
              <a:rPr lang="pl-PL" sz="1800" dirty="0"/>
              <a:t> of </a:t>
            </a:r>
            <a:r>
              <a:rPr lang="pl-PL" sz="1800" dirty="0" err="1"/>
              <a:t>students</a:t>
            </a:r>
            <a:r>
              <a:rPr lang="pl-PL" sz="1800" dirty="0"/>
              <a:t> </a:t>
            </a:r>
            <a:r>
              <a:rPr lang="pl-PL" sz="1800" dirty="0" err="1"/>
              <a:t>answered</a:t>
            </a:r>
            <a:r>
              <a:rPr lang="pl-PL" sz="1800" dirty="0"/>
              <a:t> „</a:t>
            </a:r>
            <a:r>
              <a:rPr lang="pl-PL" sz="1800" dirty="0" err="1"/>
              <a:t>nearly</a:t>
            </a:r>
            <a:r>
              <a:rPr lang="pl-PL" sz="1800" dirty="0"/>
              <a:t> </a:t>
            </a:r>
            <a:r>
              <a:rPr lang="pl-PL" sz="1800" dirty="0" err="1"/>
              <a:t>every</a:t>
            </a:r>
            <a:r>
              <a:rPr lang="pl-PL" sz="1800" dirty="0"/>
              <a:t> </a:t>
            </a:r>
            <a:r>
              <a:rPr lang="pl-PL" sz="1800" dirty="0" err="1"/>
              <a:t>day</a:t>
            </a:r>
            <a:r>
              <a:rPr lang="pl-PL" sz="1800" dirty="0"/>
              <a:t>” (23)</a:t>
            </a:r>
          </a:p>
          <a:p>
            <a:endParaRPr lang="pl-PL" sz="1800" u="sng" dirty="0"/>
          </a:p>
          <a:p>
            <a:endParaRPr lang="pl-PL" sz="2400" u="sng" dirty="0"/>
          </a:p>
        </p:txBody>
      </p:sp>
      <p:graphicFrame>
        <p:nvGraphicFramePr>
          <p:cNvPr id="6" name="Wykres 5">
            <a:extLst>
              <a:ext uri="{FF2B5EF4-FFF2-40B4-BE49-F238E27FC236}">
                <a16:creationId xmlns:a16="http://schemas.microsoft.com/office/drawing/2014/main" id="{25A1EED9-3622-4E52-BBCD-8E226A620996}"/>
              </a:ext>
            </a:extLst>
          </p:cNvPr>
          <p:cNvGraphicFramePr/>
          <p:nvPr>
            <p:extLst>
              <p:ext uri="{D42A27DB-BD31-4B8C-83A1-F6EECF244321}">
                <p14:modId xmlns:p14="http://schemas.microsoft.com/office/powerpoint/2010/main" val="2345324225"/>
              </p:ext>
            </p:extLst>
          </p:nvPr>
        </p:nvGraphicFramePr>
        <p:xfrm>
          <a:off x="5738649" y="1387366"/>
          <a:ext cx="6053958" cy="51842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6844254"/>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39B0D2-2A19-4D0D-A70F-A7B6B8657851}"/>
              </a:ext>
            </a:extLst>
          </p:cNvPr>
          <p:cNvSpPr>
            <a:spLocks noGrp="1"/>
          </p:cNvSpPr>
          <p:nvPr>
            <p:ph type="title"/>
          </p:nvPr>
        </p:nvSpPr>
        <p:spPr/>
        <p:txBody>
          <a:bodyPr/>
          <a:lstStyle/>
          <a:p>
            <a:r>
              <a:rPr lang="pl-PL" dirty="0"/>
              <a:t>FRAME OF MIND</a:t>
            </a:r>
          </a:p>
        </p:txBody>
      </p:sp>
      <p:sp>
        <p:nvSpPr>
          <p:cNvPr id="3" name="Symbol zastępczy zawartości 2">
            <a:extLst>
              <a:ext uri="{FF2B5EF4-FFF2-40B4-BE49-F238E27FC236}">
                <a16:creationId xmlns:a16="http://schemas.microsoft.com/office/drawing/2014/main" id="{223E1DDA-CBB5-43B4-8323-327DFB0CBA28}"/>
              </a:ext>
            </a:extLst>
          </p:cNvPr>
          <p:cNvSpPr>
            <a:spLocks noGrp="1"/>
          </p:cNvSpPr>
          <p:nvPr>
            <p:ph idx="1"/>
          </p:nvPr>
        </p:nvSpPr>
        <p:spPr>
          <a:xfrm>
            <a:off x="21020" y="1814634"/>
            <a:ext cx="5423337" cy="4552034"/>
          </a:xfrm>
        </p:spPr>
        <p:txBody>
          <a:bodyPr/>
          <a:lstStyle/>
          <a:p>
            <a:pPr marL="0" indent="0">
              <a:buNone/>
            </a:pPr>
            <a:r>
              <a:rPr lang="pl-PL" sz="2400" u="sng" dirty="0"/>
              <a:t>For the past 2 </a:t>
            </a:r>
            <a:r>
              <a:rPr lang="pl-PL" sz="2400" u="sng" dirty="0" err="1"/>
              <a:t>weeks</a:t>
            </a:r>
            <a:r>
              <a:rPr lang="pl-PL" sz="2400" u="sng" dirty="0"/>
              <a:t>, </a:t>
            </a:r>
            <a:r>
              <a:rPr lang="pl-PL" sz="2400" u="sng" dirty="0" err="1"/>
              <a:t>how</a:t>
            </a:r>
            <a:r>
              <a:rPr lang="pl-PL" sz="2400" u="sng" dirty="0"/>
              <a:t> </a:t>
            </a:r>
            <a:r>
              <a:rPr lang="pl-PL" sz="2400" u="sng" dirty="0" err="1"/>
              <a:t>often</a:t>
            </a:r>
            <a:r>
              <a:rPr lang="pl-PL" sz="2400" u="sng" dirty="0"/>
              <a:t> </a:t>
            </a:r>
            <a:r>
              <a:rPr lang="pl-PL" sz="2400" u="sng" dirty="0" err="1"/>
              <a:t>have</a:t>
            </a:r>
            <a:r>
              <a:rPr lang="pl-PL" sz="2400" u="sng" dirty="0"/>
              <a:t> </a:t>
            </a:r>
            <a:r>
              <a:rPr lang="pl-PL" sz="2400" u="sng" dirty="0" err="1"/>
              <a:t>you</a:t>
            </a:r>
            <a:r>
              <a:rPr lang="pl-PL" sz="2400" u="sng" dirty="0"/>
              <a:t> </a:t>
            </a:r>
            <a:r>
              <a:rPr lang="pl-PL" sz="2400" u="sng" dirty="0" err="1"/>
              <a:t>been</a:t>
            </a:r>
            <a:r>
              <a:rPr lang="pl-PL" sz="2400" u="sng" dirty="0"/>
              <a:t> </a:t>
            </a:r>
            <a:r>
              <a:rPr lang="pl-PL" sz="2400" u="sng" dirty="0" err="1"/>
              <a:t>bothered</a:t>
            </a:r>
            <a:r>
              <a:rPr lang="pl-PL" sz="2400" u="sng" dirty="0"/>
              <a:t> by the </a:t>
            </a:r>
            <a:r>
              <a:rPr lang="pl-PL" sz="2400" u="sng" dirty="0" err="1"/>
              <a:t>following</a:t>
            </a:r>
            <a:r>
              <a:rPr lang="pl-PL" sz="2400" u="sng" dirty="0"/>
              <a:t>? </a:t>
            </a:r>
            <a:r>
              <a:rPr lang="pl-PL" sz="2400" u="sng" dirty="0" err="1"/>
              <a:t>Feeling</a:t>
            </a:r>
            <a:r>
              <a:rPr lang="pl-PL" sz="2400" u="sng" dirty="0"/>
              <a:t> down </a:t>
            </a:r>
            <a:r>
              <a:rPr lang="pl-PL" sz="2400" u="sng" dirty="0" err="1"/>
              <a:t>or</a:t>
            </a:r>
            <a:r>
              <a:rPr lang="pl-PL" sz="2400" u="sng" dirty="0"/>
              <a:t> sad?</a:t>
            </a:r>
          </a:p>
          <a:p>
            <a:pPr marL="0" indent="0">
              <a:buNone/>
            </a:pPr>
            <a:endParaRPr lang="pl-PL" dirty="0"/>
          </a:p>
          <a:p>
            <a:r>
              <a:rPr lang="pl-PL" sz="1800" dirty="0" err="1"/>
              <a:t>Only</a:t>
            </a:r>
            <a:r>
              <a:rPr lang="pl-PL" sz="1800" dirty="0"/>
              <a:t> 4 </a:t>
            </a:r>
            <a:r>
              <a:rPr lang="pl-PL" sz="1800" dirty="0" err="1"/>
              <a:t>persons</a:t>
            </a:r>
            <a:r>
              <a:rPr lang="pl-PL" sz="1800" dirty="0"/>
              <a:t> </a:t>
            </a:r>
            <a:r>
              <a:rPr lang="pl-PL" sz="1800" dirty="0" err="1"/>
              <a:t>said</a:t>
            </a:r>
            <a:r>
              <a:rPr lang="pl-PL" sz="1800" dirty="0"/>
              <a:t>, </a:t>
            </a:r>
            <a:r>
              <a:rPr lang="pl-PL" sz="1800" dirty="0" err="1"/>
              <a:t>that</a:t>
            </a:r>
            <a:r>
              <a:rPr lang="pl-PL" sz="1800" dirty="0"/>
              <a:t> </a:t>
            </a:r>
            <a:r>
              <a:rPr lang="pl-PL" sz="1800" dirty="0" err="1"/>
              <a:t>they</a:t>
            </a:r>
            <a:r>
              <a:rPr lang="pl-PL" sz="1800" dirty="0"/>
              <a:t> </a:t>
            </a:r>
            <a:r>
              <a:rPr lang="pl-PL" sz="1800" dirty="0" err="1"/>
              <a:t>are</a:t>
            </a:r>
            <a:r>
              <a:rPr lang="pl-PL" sz="1800" dirty="0"/>
              <a:t> </a:t>
            </a:r>
            <a:r>
              <a:rPr lang="pl-PL" sz="1800" dirty="0" err="1"/>
              <a:t>feeling</a:t>
            </a:r>
            <a:r>
              <a:rPr lang="pl-PL" sz="1800" dirty="0"/>
              <a:t> down </a:t>
            </a:r>
            <a:r>
              <a:rPr lang="pl-PL" sz="1800" dirty="0" err="1"/>
              <a:t>or</a:t>
            </a:r>
            <a:r>
              <a:rPr lang="pl-PL" sz="1800" dirty="0"/>
              <a:t> sad </a:t>
            </a:r>
            <a:r>
              <a:rPr lang="pl-PL" sz="1800" dirty="0" err="1"/>
              <a:t>nearly</a:t>
            </a:r>
            <a:r>
              <a:rPr lang="pl-PL" sz="1800" dirty="0"/>
              <a:t> </a:t>
            </a:r>
            <a:r>
              <a:rPr lang="pl-PL" sz="1800" dirty="0" err="1"/>
              <a:t>every</a:t>
            </a:r>
            <a:r>
              <a:rPr lang="pl-PL" sz="1800" dirty="0"/>
              <a:t> </a:t>
            </a:r>
            <a:r>
              <a:rPr lang="pl-PL" sz="1800" dirty="0" err="1"/>
              <a:t>day</a:t>
            </a:r>
            <a:r>
              <a:rPr lang="pl-PL" sz="1800" dirty="0"/>
              <a:t>, 7 </a:t>
            </a:r>
            <a:r>
              <a:rPr lang="pl-PL" sz="1800" dirty="0" err="1"/>
              <a:t>students</a:t>
            </a:r>
            <a:r>
              <a:rPr lang="pl-PL" sz="1800" dirty="0"/>
              <a:t> </a:t>
            </a:r>
            <a:r>
              <a:rPr lang="pl-PL" sz="1800" dirty="0" err="1"/>
              <a:t>said</a:t>
            </a:r>
            <a:r>
              <a:rPr lang="pl-PL" sz="1800" dirty="0"/>
              <a:t> not </a:t>
            </a:r>
            <a:r>
              <a:rPr lang="pl-PL" sz="1800" dirty="0" err="1"/>
              <a:t>at</a:t>
            </a:r>
            <a:r>
              <a:rPr lang="pl-PL" sz="1800" dirty="0"/>
              <a:t> </a:t>
            </a:r>
            <a:r>
              <a:rPr lang="pl-PL" sz="1800" dirty="0" err="1"/>
              <a:t>all</a:t>
            </a:r>
            <a:endParaRPr lang="pl-PL" sz="1800" dirty="0"/>
          </a:p>
          <a:p>
            <a:r>
              <a:rPr lang="pl-PL" sz="1800" dirty="0" err="1"/>
              <a:t>More</a:t>
            </a:r>
            <a:r>
              <a:rPr lang="pl-PL" sz="1800" dirty="0"/>
              <a:t> </a:t>
            </a:r>
            <a:r>
              <a:rPr lang="pl-PL" sz="1800" dirty="0" err="1"/>
              <a:t>people</a:t>
            </a:r>
            <a:r>
              <a:rPr lang="pl-PL" sz="1800" dirty="0"/>
              <a:t> </a:t>
            </a:r>
            <a:r>
              <a:rPr lang="pl-PL" sz="1800" dirty="0" err="1"/>
              <a:t>chosen</a:t>
            </a:r>
            <a:r>
              <a:rPr lang="pl-PL" sz="1800" dirty="0"/>
              <a:t> </a:t>
            </a:r>
            <a:r>
              <a:rPr lang="pl-PL" sz="1800" dirty="0" err="1"/>
              <a:t>more</a:t>
            </a:r>
            <a:r>
              <a:rPr lang="pl-PL" sz="1800" dirty="0"/>
              <a:t> </a:t>
            </a:r>
            <a:r>
              <a:rPr lang="pl-PL" sz="1800" dirty="0" err="1"/>
              <a:t>than</a:t>
            </a:r>
            <a:r>
              <a:rPr lang="pl-PL" sz="1800" dirty="0"/>
              <a:t> half the </a:t>
            </a:r>
            <a:r>
              <a:rPr lang="pl-PL" sz="1800" dirty="0" err="1"/>
              <a:t>days</a:t>
            </a:r>
            <a:r>
              <a:rPr lang="pl-PL" sz="1800" dirty="0"/>
              <a:t> (18)</a:t>
            </a:r>
          </a:p>
          <a:p>
            <a:r>
              <a:rPr lang="pl-PL" sz="1800" dirty="0"/>
              <a:t>The most </a:t>
            </a:r>
            <a:r>
              <a:rPr lang="pl-PL" sz="1800" dirty="0" err="1"/>
              <a:t>students</a:t>
            </a:r>
            <a:r>
              <a:rPr lang="pl-PL" sz="1800" dirty="0"/>
              <a:t> </a:t>
            </a:r>
            <a:r>
              <a:rPr lang="pl-PL" sz="1800" dirty="0" err="1"/>
              <a:t>answered</a:t>
            </a:r>
            <a:r>
              <a:rPr lang="pl-PL" sz="1800" dirty="0"/>
              <a:t> </a:t>
            </a:r>
            <a:r>
              <a:rPr lang="pl-PL" sz="1800" dirty="0" err="1"/>
              <a:t>that</a:t>
            </a:r>
            <a:r>
              <a:rPr lang="pl-PL" sz="1800" dirty="0"/>
              <a:t> </a:t>
            </a:r>
            <a:r>
              <a:rPr lang="pl-PL" sz="1800" dirty="0" err="1"/>
              <a:t>they</a:t>
            </a:r>
            <a:r>
              <a:rPr lang="pl-PL" sz="1800" dirty="0"/>
              <a:t> </a:t>
            </a:r>
            <a:r>
              <a:rPr lang="pl-PL" sz="1800" dirty="0" err="1"/>
              <a:t>are</a:t>
            </a:r>
            <a:r>
              <a:rPr lang="pl-PL" sz="1800" dirty="0"/>
              <a:t> </a:t>
            </a:r>
            <a:r>
              <a:rPr lang="pl-PL" sz="1800" dirty="0" err="1"/>
              <a:t>feeling</a:t>
            </a:r>
            <a:r>
              <a:rPr lang="pl-PL" sz="1800" dirty="0"/>
              <a:t> </a:t>
            </a:r>
            <a:r>
              <a:rPr lang="pl-PL" sz="1800" dirty="0" err="1"/>
              <a:t>bad</a:t>
            </a:r>
            <a:r>
              <a:rPr lang="pl-PL" sz="1800" dirty="0"/>
              <a:t> for </a:t>
            </a:r>
            <a:r>
              <a:rPr lang="pl-PL" sz="1800" dirty="0" err="1"/>
              <a:t>several</a:t>
            </a:r>
            <a:r>
              <a:rPr lang="pl-PL" sz="1800" dirty="0"/>
              <a:t> </a:t>
            </a:r>
            <a:r>
              <a:rPr lang="pl-PL" sz="1800" dirty="0" err="1"/>
              <a:t>days</a:t>
            </a:r>
            <a:r>
              <a:rPr lang="pl-PL" sz="1800" dirty="0"/>
              <a:t> (22)</a:t>
            </a:r>
          </a:p>
        </p:txBody>
      </p:sp>
      <p:graphicFrame>
        <p:nvGraphicFramePr>
          <p:cNvPr id="6" name="Wykres 5">
            <a:extLst>
              <a:ext uri="{FF2B5EF4-FFF2-40B4-BE49-F238E27FC236}">
                <a16:creationId xmlns:a16="http://schemas.microsoft.com/office/drawing/2014/main" id="{DECA6E46-05BE-44C3-86C0-DCA74FE19BC8}"/>
              </a:ext>
            </a:extLst>
          </p:cNvPr>
          <p:cNvGraphicFramePr/>
          <p:nvPr>
            <p:extLst>
              <p:ext uri="{D42A27DB-BD31-4B8C-83A1-F6EECF244321}">
                <p14:modId xmlns:p14="http://schemas.microsoft.com/office/powerpoint/2010/main" val="3799538830"/>
              </p:ext>
            </p:extLst>
          </p:nvPr>
        </p:nvGraphicFramePr>
        <p:xfrm>
          <a:off x="5444357" y="1329695"/>
          <a:ext cx="6558456" cy="52522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47519896"/>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69C4BD-D251-4AB5-A035-018B315A105B}"/>
              </a:ext>
            </a:extLst>
          </p:cNvPr>
          <p:cNvSpPr>
            <a:spLocks noGrp="1"/>
          </p:cNvSpPr>
          <p:nvPr>
            <p:ph type="title"/>
          </p:nvPr>
        </p:nvSpPr>
        <p:spPr/>
        <p:txBody>
          <a:bodyPr/>
          <a:lstStyle/>
          <a:p>
            <a:r>
              <a:rPr lang="pl-PL" dirty="0"/>
              <a:t>SLEEPING</a:t>
            </a:r>
          </a:p>
        </p:txBody>
      </p:sp>
      <p:sp>
        <p:nvSpPr>
          <p:cNvPr id="3" name="Symbol zastępczy zawartości 2">
            <a:extLst>
              <a:ext uri="{FF2B5EF4-FFF2-40B4-BE49-F238E27FC236}">
                <a16:creationId xmlns:a16="http://schemas.microsoft.com/office/drawing/2014/main" id="{745B7015-CE13-4A53-849B-5EAB4D043017}"/>
              </a:ext>
            </a:extLst>
          </p:cNvPr>
          <p:cNvSpPr>
            <a:spLocks noGrp="1"/>
          </p:cNvSpPr>
          <p:nvPr>
            <p:ph idx="1"/>
          </p:nvPr>
        </p:nvSpPr>
        <p:spPr>
          <a:xfrm>
            <a:off x="126124" y="1481960"/>
            <a:ext cx="5202621" cy="5139558"/>
          </a:xfrm>
        </p:spPr>
        <p:txBody>
          <a:bodyPr>
            <a:normAutofit/>
          </a:bodyPr>
          <a:lstStyle/>
          <a:p>
            <a:pPr marL="0" indent="0">
              <a:buNone/>
            </a:pPr>
            <a:r>
              <a:rPr lang="pl-PL" sz="2400" u="sng" dirty="0"/>
              <a:t>For the past 2 </a:t>
            </a:r>
            <a:r>
              <a:rPr lang="pl-PL" sz="2400" u="sng" dirty="0" err="1"/>
              <a:t>weeks</a:t>
            </a:r>
            <a:r>
              <a:rPr lang="pl-PL" sz="2400" u="sng" dirty="0"/>
              <a:t>, </a:t>
            </a:r>
            <a:r>
              <a:rPr lang="pl-PL" sz="2400" u="sng" dirty="0" err="1"/>
              <a:t>how</a:t>
            </a:r>
            <a:r>
              <a:rPr lang="pl-PL" sz="2400" u="sng" dirty="0"/>
              <a:t> </a:t>
            </a:r>
            <a:r>
              <a:rPr lang="pl-PL" sz="2400" u="sng" dirty="0" err="1"/>
              <a:t>often</a:t>
            </a:r>
            <a:r>
              <a:rPr lang="pl-PL" sz="2400" u="sng" dirty="0"/>
              <a:t> </a:t>
            </a:r>
            <a:r>
              <a:rPr lang="pl-PL" sz="2400" u="sng" dirty="0" err="1"/>
              <a:t>have</a:t>
            </a:r>
            <a:r>
              <a:rPr lang="pl-PL" sz="2400" u="sng" dirty="0"/>
              <a:t> </a:t>
            </a:r>
            <a:r>
              <a:rPr lang="pl-PL" sz="2400" u="sng" dirty="0" err="1"/>
              <a:t>you</a:t>
            </a:r>
            <a:r>
              <a:rPr lang="pl-PL" sz="2400" u="sng" dirty="0"/>
              <a:t> </a:t>
            </a:r>
            <a:r>
              <a:rPr lang="pl-PL" sz="2400" u="sng" dirty="0" err="1"/>
              <a:t>been</a:t>
            </a:r>
            <a:r>
              <a:rPr lang="pl-PL" sz="2400" u="sng" dirty="0"/>
              <a:t> </a:t>
            </a:r>
            <a:r>
              <a:rPr lang="pl-PL" sz="2400" u="sng" dirty="0" err="1"/>
              <a:t>bothered</a:t>
            </a:r>
            <a:r>
              <a:rPr lang="pl-PL" sz="2400" u="sng" dirty="0"/>
              <a:t> by the </a:t>
            </a:r>
            <a:r>
              <a:rPr lang="pl-PL" sz="2400" u="sng" dirty="0" err="1"/>
              <a:t>following</a:t>
            </a:r>
            <a:r>
              <a:rPr lang="pl-PL" sz="2400" u="sng" dirty="0"/>
              <a:t>? </a:t>
            </a:r>
            <a:r>
              <a:rPr lang="pl-PL" sz="2400" u="sng" dirty="0" err="1"/>
              <a:t>Trouble</a:t>
            </a:r>
            <a:r>
              <a:rPr lang="pl-PL" sz="2400" u="sng" dirty="0"/>
              <a:t> </a:t>
            </a:r>
            <a:r>
              <a:rPr lang="pl-PL" sz="2400" u="sng" dirty="0" err="1"/>
              <a:t>falling</a:t>
            </a:r>
            <a:r>
              <a:rPr lang="pl-PL" sz="2400" u="sng" dirty="0"/>
              <a:t> </a:t>
            </a:r>
            <a:r>
              <a:rPr lang="pl-PL" sz="2400" u="sng" dirty="0" err="1"/>
              <a:t>or</a:t>
            </a:r>
            <a:r>
              <a:rPr lang="pl-PL" sz="2400" u="sng" dirty="0"/>
              <a:t> </a:t>
            </a:r>
            <a:r>
              <a:rPr lang="pl-PL" sz="2400" u="sng" dirty="0" err="1"/>
              <a:t>staying</a:t>
            </a:r>
            <a:r>
              <a:rPr lang="pl-PL" sz="2400" u="sng" dirty="0"/>
              <a:t> </a:t>
            </a:r>
            <a:r>
              <a:rPr lang="pl-PL" sz="2400" u="sng" dirty="0" err="1"/>
              <a:t>asleep</a:t>
            </a:r>
            <a:r>
              <a:rPr lang="pl-PL" sz="2400" u="sng" dirty="0"/>
              <a:t>, </a:t>
            </a:r>
            <a:r>
              <a:rPr lang="pl-PL" sz="2400" u="sng" dirty="0" err="1"/>
              <a:t>or</a:t>
            </a:r>
            <a:r>
              <a:rPr lang="pl-PL" sz="2400" u="sng" dirty="0"/>
              <a:t> </a:t>
            </a:r>
            <a:r>
              <a:rPr lang="pl-PL" sz="2400" u="sng" dirty="0" err="1"/>
              <a:t>slepping</a:t>
            </a:r>
            <a:r>
              <a:rPr lang="pl-PL" sz="2400" u="sng" dirty="0"/>
              <a:t> </a:t>
            </a:r>
            <a:r>
              <a:rPr lang="pl-PL" sz="2400" u="sng" dirty="0" err="1"/>
              <a:t>too</a:t>
            </a:r>
            <a:r>
              <a:rPr lang="pl-PL" sz="2400" u="sng" dirty="0"/>
              <a:t> much?</a:t>
            </a:r>
          </a:p>
          <a:p>
            <a:pPr marL="0" indent="0">
              <a:buNone/>
            </a:pPr>
            <a:endParaRPr lang="pl-PL" sz="2400" u="sng" dirty="0"/>
          </a:p>
          <a:p>
            <a:r>
              <a:rPr lang="pl-PL" sz="1800" dirty="0"/>
              <a:t>6 </a:t>
            </a:r>
            <a:r>
              <a:rPr lang="pl-PL" sz="1800" dirty="0" err="1"/>
              <a:t>students</a:t>
            </a:r>
            <a:r>
              <a:rPr lang="pl-PL" sz="1800" dirty="0"/>
              <a:t> </a:t>
            </a:r>
            <a:r>
              <a:rPr lang="pl-PL" sz="1800" dirty="0" err="1"/>
              <a:t>are</a:t>
            </a:r>
            <a:r>
              <a:rPr lang="pl-PL" sz="1800" dirty="0"/>
              <a:t> </a:t>
            </a:r>
            <a:r>
              <a:rPr lang="pl-PL" sz="1800" dirty="0" err="1"/>
              <a:t>having</a:t>
            </a:r>
            <a:r>
              <a:rPr lang="pl-PL" sz="1800" dirty="0"/>
              <a:t> </a:t>
            </a:r>
            <a:r>
              <a:rPr lang="pl-PL" sz="1800" dirty="0" err="1"/>
              <a:t>some</a:t>
            </a:r>
            <a:r>
              <a:rPr lang="pl-PL" sz="1800" dirty="0"/>
              <a:t> of </a:t>
            </a:r>
            <a:r>
              <a:rPr lang="pl-PL" sz="1800" dirty="0" err="1"/>
              <a:t>these</a:t>
            </a:r>
            <a:r>
              <a:rPr lang="pl-PL" sz="1800" dirty="0"/>
              <a:t> </a:t>
            </a:r>
            <a:r>
              <a:rPr lang="pl-PL" sz="1800" dirty="0" err="1"/>
              <a:t>problems</a:t>
            </a:r>
            <a:r>
              <a:rPr lang="pl-PL" sz="1800" dirty="0"/>
              <a:t> </a:t>
            </a:r>
            <a:r>
              <a:rPr lang="pl-PL" sz="1800" dirty="0" err="1"/>
              <a:t>nearly</a:t>
            </a:r>
            <a:r>
              <a:rPr lang="pl-PL" sz="1800" dirty="0"/>
              <a:t> </a:t>
            </a:r>
            <a:r>
              <a:rPr lang="pl-PL" sz="1800" dirty="0" err="1"/>
              <a:t>every</a:t>
            </a:r>
            <a:r>
              <a:rPr lang="pl-PL" sz="1800" dirty="0"/>
              <a:t> </a:t>
            </a:r>
            <a:r>
              <a:rPr lang="pl-PL" sz="1800" dirty="0" err="1"/>
              <a:t>day</a:t>
            </a:r>
            <a:endParaRPr lang="pl-PL" sz="1800" dirty="0"/>
          </a:p>
          <a:p>
            <a:r>
              <a:rPr lang="pl-PL" sz="1800" dirty="0"/>
              <a:t>11 </a:t>
            </a:r>
            <a:r>
              <a:rPr lang="pl-PL" sz="1800" dirty="0" err="1"/>
              <a:t>people</a:t>
            </a:r>
            <a:r>
              <a:rPr lang="pl-PL" sz="1800" dirty="0"/>
              <a:t> </a:t>
            </a:r>
            <a:r>
              <a:rPr lang="pl-PL" sz="1800" dirty="0" err="1"/>
              <a:t>surveyed</a:t>
            </a:r>
            <a:r>
              <a:rPr lang="pl-PL" sz="1800" dirty="0"/>
              <a:t> </a:t>
            </a:r>
            <a:r>
              <a:rPr lang="pl-PL" sz="1800" dirty="0" err="1"/>
              <a:t>have</a:t>
            </a:r>
            <a:r>
              <a:rPr lang="pl-PL" sz="1800" dirty="0"/>
              <a:t> </a:t>
            </a:r>
            <a:r>
              <a:rPr lang="pl-PL" sz="1800" dirty="0" err="1"/>
              <a:t>chosen</a:t>
            </a:r>
            <a:r>
              <a:rPr lang="pl-PL" sz="1800" dirty="0"/>
              <a:t> not </a:t>
            </a:r>
            <a:r>
              <a:rPr lang="pl-PL" sz="1800" dirty="0" err="1"/>
              <a:t>at</a:t>
            </a:r>
            <a:r>
              <a:rPr lang="pl-PL" sz="1800" dirty="0"/>
              <a:t> </a:t>
            </a:r>
            <a:r>
              <a:rPr lang="pl-PL" sz="1800" dirty="0" err="1"/>
              <a:t>all</a:t>
            </a:r>
            <a:r>
              <a:rPr lang="pl-PL" sz="1800" dirty="0"/>
              <a:t>, a </a:t>
            </a:r>
            <a:r>
              <a:rPr lang="pl-PL" sz="1800" dirty="0" err="1"/>
              <a:t>little</a:t>
            </a:r>
            <a:r>
              <a:rPr lang="pl-PL" sz="1800" dirty="0"/>
              <a:t> </a:t>
            </a:r>
            <a:r>
              <a:rPr lang="pl-PL" sz="1800" dirty="0" err="1"/>
              <a:t>more</a:t>
            </a:r>
            <a:r>
              <a:rPr lang="pl-PL" sz="1800" dirty="0"/>
              <a:t> </a:t>
            </a:r>
            <a:r>
              <a:rPr lang="pl-PL" sz="1800" dirty="0" err="1"/>
              <a:t>answered</a:t>
            </a:r>
            <a:r>
              <a:rPr lang="pl-PL" sz="1800" dirty="0"/>
              <a:t> </a:t>
            </a:r>
            <a:r>
              <a:rPr lang="pl-PL" sz="1800" dirty="0" err="1"/>
              <a:t>several</a:t>
            </a:r>
            <a:r>
              <a:rPr lang="pl-PL" sz="1800" dirty="0"/>
              <a:t> </a:t>
            </a:r>
            <a:r>
              <a:rPr lang="pl-PL" sz="1800" dirty="0" err="1"/>
              <a:t>days</a:t>
            </a:r>
            <a:r>
              <a:rPr lang="pl-PL" sz="1800" dirty="0"/>
              <a:t> (15) and </a:t>
            </a:r>
            <a:r>
              <a:rPr lang="en-US" sz="1800" dirty="0"/>
              <a:t>most often the answer was chosen</a:t>
            </a:r>
            <a:r>
              <a:rPr lang="pl-PL" sz="1800" dirty="0"/>
              <a:t> „</a:t>
            </a:r>
            <a:r>
              <a:rPr lang="pl-PL" sz="1800" dirty="0" err="1"/>
              <a:t>more</a:t>
            </a:r>
            <a:r>
              <a:rPr lang="pl-PL" sz="1800" dirty="0"/>
              <a:t> </a:t>
            </a:r>
            <a:r>
              <a:rPr lang="pl-PL" sz="1800" dirty="0" err="1"/>
              <a:t>than</a:t>
            </a:r>
            <a:r>
              <a:rPr lang="pl-PL" sz="1800" dirty="0"/>
              <a:t> half the </a:t>
            </a:r>
            <a:r>
              <a:rPr lang="pl-PL" sz="1800" dirty="0" err="1"/>
              <a:t>days</a:t>
            </a:r>
            <a:r>
              <a:rPr lang="pl-PL" sz="1800" dirty="0"/>
              <a:t>” (19)</a:t>
            </a:r>
          </a:p>
          <a:p>
            <a:pPr marL="0" indent="0">
              <a:buNone/>
            </a:pPr>
            <a:endParaRPr lang="pl-PL" sz="2400" dirty="0"/>
          </a:p>
          <a:p>
            <a:endParaRPr lang="pl-PL" sz="1800" dirty="0"/>
          </a:p>
        </p:txBody>
      </p:sp>
      <p:graphicFrame>
        <p:nvGraphicFramePr>
          <p:cNvPr id="6" name="Wykres 5">
            <a:extLst>
              <a:ext uri="{FF2B5EF4-FFF2-40B4-BE49-F238E27FC236}">
                <a16:creationId xmlns:a16="http://schemas.microsoft.com/office/drawing/2014/main" id="{A1A5D8D8-6791-4129-ADDD-2CAC50B8423C}"/>
              </a:ext>
            </a:extLst>
          </p:cNvPr>
          <p:cNvGraphicFramePr/>
          <p:nvPr>
            <p:extLst>
              <p:ext uri="{D42A27DB-BD31-4B8C-83A1-F6EECF244321}">
                <p14:modId xmlns:p14="http://schemas.microsoft.com/office/powerpoint/2010/main" val="1509107439"/>
              </p:ext>
            </p:extLst>
          </p:nvPr>
        </p:nvGraphicFramePr>
        <p:xfrm>
          <a:off x="5517931" y="1481960"/>
          <a:ext cx="6374523" cy="51395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8429740"/>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107D90-8D69-4E65-A99D-B2F487B4FDE6}"/>
              </a:ext>
            </a:extLst>
          </p:cNvPr>
          <p:cNvSpPr>
            <a:spLocks noGrp="1"/>
          </p:cNvSpPr>
          <p:nvPr>
            <p:ph type="title"/>
          </p:nvPr>
        </p:nvSpPr>
        <p:spPr/>
        <p:txBody>
          <a:bodyPr/>
          <a:lstStyle/>
          <a:p>
            <a:r>
              <a:rPr lang="pl-PL" dirty="0"/>
              <a:t>EATING</a:t>
            </a:r>
          </a:p>
        </p:txBody>
      </p:sp>
      <p:sp>
        <p:nvSpPr>
          <p:cNvPr id="3" name="Symbol zastępczy zawartości 2">
            <a:extLst>
              <a:ext uri="{FF2B5EF4-FFF2-40B4-BE49-F238E27FC236}">
                <a16:creationId xmlns:a16="http://schemas.microsoft.com/office/drawing/2014/main" id="{F692F0D9-23B9-4B31-AD75-BC89C98CC8C6}"/>
              </a:ext>
            </a:extLst>
          </p:cNvPr>
          <p:cNvSpPr>
            <a:spLocks noGrp="1"/>
          </p:cNvSpPr>
          <p:nvPr>
            <p:ph idx="1"/>
          </p:nvPr>
        </p:nvSpPr>
        <p:spPr>
          <a:xfrm>
            <a:off x="145577" y="1324302"/>
            <a:ext cx="5202895" cy="4950373"/>
          </a:xfrm>
        </p:spPr>
        <p:txBody>
          <a:bodyPr>
            <a:normAutofit/>
          </a:bodyPr>
          <a:lstStyle/>
          <a:p>
            <a:pPr marL="0" indent="0">
              <a:buNone/>
            </a:pPr>
            <a:r>
              <a:rPr lang="pl-PL" sz="2400" u="sng" dirty="0"/>
              <a:t>For the past 2 </a:t>
            </a:r>
            <a:r>
              <a:rPr lang="pl-PL" sz="2400" u="sng" dirty="0" err="1"/>
              <a:t>weeks</a:t>
            </a:r>
            <a:r>
              <a:rPr lang="pl-PL" sz="2400" u="sng" dirty="0"/>
              <a:t>, </a:t>
            </a:r>
            <a:r>
              <a:rPr lang="pl-PL" sz="2400" u="sng" dirty="0" err="1"/>
              <a:t>how</a:t>
            </a:r>
            <a:r>
              <a:rPr lang="pl-PL" sz="2400" u="sng" dirty="0"/>
              <a:t> </a:t>
            </a:r>
            <a:r>
              <a:rPr lang="pl-PL" sz="2400" u="sng" dirty="0" err="1"/>
              <a:t>often</a:t>
            </a:r>
            <a:r>
              <a:rPr lang="pl-PL" sz="2400" u="sng" dirty="0"/>
              <a:t> </a:t>
            </a:r>
            <a:r>
              <a:rPr lang="pl-PL" sz="2400" u="sng" dirty="0" err="1"/>
              <a:t>have</a:t>
            </a:r>
            <a:r>
              <a:rPr lang="pl-PL" sz="2400" u="sng" dirty="0"/>
              <a:t> </a:t>
            </a:r>
            <a:r>
              <a:rPr lang="pl-PL" sz="2400" u="sng" dirty="0" err="1"/>
              <a:t>you</a:t>
            </a:r>
            <a:r>
              <a:rPr lang="pl-PL" sz="2400" u="sng" dirty="0"/>
              <a:t> </a:t>
            </a:r>
            <a:r>
              <a:rPr lang="pl-PL" sz="2400" u="sng" dirty="0" err="1"/>
              <a:t>been</a:t>
            </a:r>
            <a:r>
              <a:rPr lang="pl-PL" sz="2400" u="sng" dirty="0"/>
              <a:t> </a:t>
            </a:r>
            <a:r>
              <a:rPr lang="pl-PL" sz="2400" u="sng" dirty="0" err="1"/>
              <a:t>bothered</a:t>
            </a:r>
            <a:r>
              <a:rPr lang="pl-PL" sz="2400" u="sng" dirty="0"/>
              <a:t> by the </a:t>
            </a:r>
            <a:r>
              <a:rPr lang="pl-PL" sz="2400" u="sng" dirty="0" err="1"/>
              <a:t>following</a:t>
            </a:r>
            <a:r>
              <a:rPr lang="pl-PL" sz="2400" u="sng" dirty="0"/>
              <a:t>? </a:t>
            </a:r>
            <a:r>
              <a:rPr lang="pl-PL" sz="2400" u="sng" dirty="0" err="1"/>
              <a:t>Poor</a:t>
            </a:r>
            <a:r>
              <a:rPr lang="pl-PL" sz="2400" u="sng" dirty="0"/>
              <a:t> </a:t>
            </a:r>
            <a:r>
              <a:rPr lang="pl-PL" sz="2400" u="sng" dirty="0" err="1"/>
              <a:t>appetite</a:t>
            </a:r>
            <a:r>
              <a:rPr lang="pl-PL" sz="2400" u="sng" dirty="0"/>
              <a:t> </a:t>
            </a:r>
            <a:r>
              <a:rPr lang="pl-PL" sz="2400" u="sng" dirty="0" err="1"/>
              <a:t>or</a:t>
            </a:r>
            <a:r>
              <a:rPr lang="pl-PL" sz="2400" u="sng" dirty="0"/>
              <a:t> </a:t>
            </a:r>
            <a:r>
              <a:rPr lang="pl-PL" sz="2400" u="sng" dirty="0" err="1"/>
              <a:t>overeating</a:t>
            </a:r>
            <a:r>
              <a:rPr lang="pl-PL" sz="2400" u="sng" dirty="0"/>
              <a:t>?</a:t>
            </a:r>
          </a:p>
          <a:p>
            <a:pPr marL="0" indent="0">
              <a:buNone/>
            </a:pPr>
            <a:endParaRPr lang="pl-PL" sz="2400" u="sng" dirty="0"/>
          </a:p>
          <a:p>
            <a:r>
              <a:rPr lang="pl-PL" sz="1800" dirty="0"/>
              <a:t>Th</a:t>
            </a:r>
            <a:r>
              <a:rPr lang="en-US" sz="1800" dirty="0"/>
              <a:t>e least students chose the answers: more than half the days (8) and nearly every day (7)</a:t>
            </a:r>
            <a:endParaRPr lang="pl-PL" sz="1800" dirty="0"/>
          </a:p>
          <a:p>
            <a:r>
              <a:rPr lang="pl-PL" sz="1800" dirty="0"/>
              <a:t>A </a:t>
            </a:r>
            <a:r>
              <a:rPr lang="pl-PL" sz="1800" dirty="0" err="1"/>
              <a:t>little</a:t>
            </a:r>
            <a:r>
              <a:rPr lang="pl-PL" sz="1800" dirty="0"/>
              <a:t> </a:t>
            </a:r>
            <a:r>
              <a:rPr lang="pl-PL" sz="1800" dirty="0" err="1"/>
              <a:t>more</a:t>
            </a:r>
            <a:r>
              <a:rPr lang="pl-PL" sz="1800" dirty="0"/>
              <a:t> of </a:t>
            </a:r>
            <a:r>
              <a:rPr lang="pl-PL" sz="1800" dirty="0" err="1"/>
              <a:t>them</a:t>
            </a:r>
            <a:r>
              <a:rPr lang="pl-PL" sz="1800" dirty="0"/>
              <a:t> </a:t>
            </a:r>
            <a:r>
              <a:rPr lang="pl-PL" sz="1800" dirty="0" err="1"/>
              <a:t>chose</a:t>
            </a:r>
            <a:r>
              <a:rPr lang="pl-PL" sz="1800" dirty="0"/>
              <a:t> „</a:t>
            </a:r>
            <a:r>
              <a:rPr lang="pl-PL" sz="1800" dirty="0" err="1"/>
              <a:t>several</a:t>
            </a:r>
            <a:r>
              <a:rPr lang="pl-PL" sz="1800" dirty="0"/>
              <a:t> </a:t>
            </a:r>
            <a:r>
              <a:rPr lang="pl-PL" sz="1800" dirty="0" err="1"/>
              <a:t>days</a:t>
            </a:r>
            <a:r>
              <a:rPr lang="pl-PL" sz="1800" dirty="0"/>
              <a:t>” (14)</a:t>
            </a:r>
          </a:p>
          <a:p>
            <a:r>
              <a:rPr lang="pl-PL" sz="1800" dirty="0"/>
              <a:t>The </a:t>
            </a:r>
            <a:r>
              <a:rPr lang="pl-PL" sz="1800" dirty="0" err="1"/>
              <a:t>largest</a:t>
            </a:r>
            <a:r>
              <a:rPr lang="pl-PL" sz="1800" dirty="0"/>
              <a:t> part of </a:t>
            </a:r>
            <a:r>
              <a:rPr lang="pl-PL" sz="1800" dirty="0" err="1"/>
              <a:t>students</a:t>
            </a:r>
            <a:r>
              <a:rPr lang="pl-PL" sz="1800" dirty="0"/>
              <a:t> </a:t>
            </a:r>
            <a:r>
              <a:rPr lang="pl-PL" sz="1800" dirty="0" err="1"/>
              <a:t>marked</a:t>
            </a:r>
            <a:r>
              <a:rPr lang="pl-PL" sz="1800" dirty="0"/>
              <a:t> the </a:t>
            </a:r>
            <a:r>
              <a:rPr lang="pl-PL" sz="1800" dirty="0" err="1"/>
              <a:t>answer</a:t>
            </a:r>
            <a:r>
              <a:rPr lang="pl-PL" sz="1800" dirty="0"/>
              <a:t> „not </a:t>
            </a:r>
            <a:r>
              <a:rPr lang="pl-PL" sz="1800" dirty="0" err="1"/>
              <a:t>at</a:t>
            </a:r>
            <a:r>
              <a:rPr lang="pl-PL" sz="1800" dirty="0"/>
              <a:t> </a:t>
            </a:r>
            <a:r>
              <a:rPr lang="pl-PL" sz="1800" dirty="0" err="1"/>
              <a:t>all</a:t>
            </a:r>
            <a:r>
              <a:rPr lang="pl-PL" sz="1800" dirty="0"/>
              <a:t>” (22)</a:t>
            </a:r>
          </a:p>
        </p:txBody>
      </p:sp>
      <p:graphicFrame>
        <p:nvGraphicFramePr>
          <p:cNvPr id="6" name="Wykres 5">
            <a:extLst>
              <a:ext uri="{FF2B5EF4-FFF2-40B4-BE49-F238E27FC236}">
                <a16:creationId xmlns:a16="http://schemas.microsoft.com/office/drawing/2014/main" id="{57157F7F-A781-493D-9D45-6DECE10E1C72}"/>
              </a:ext>
            </a:extLst>
          </p:cNvPr>
          <p:cNvGraphicFramePr/>
          <p:nvPr>
            <p:extLst>
              <p:ext uri="{D42A27DB-BD31-4B8C-83A1-F6EECF244321}">
                <p14:modId xmlns:p14="http://schemas.microsoft.com/office/powerpoint/2010/main" val="1789162548"/>
              </p:ext>
            </p:extLst>
          </p:nvPr>
        </p:nvGraphicFramePr>
        <p:xfrm>
          <a:off x="5348472" y="1324302"/>
          <a:ext cx="6591737" cy="52026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17703897"/>
      </p:ext>
    </p:extLst>
  </p:cSld>
  <p:clrMapOvr>
    <a:masterClrMapping/>
  </p:clrMapOvr>
  <p:transition spd="med">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1976</TotalTime>
  <Words>1101</Words>
  <Application>Microsoft Macintosh PowerPoint</Application>
  <PresentationFormat>Panoramiczny</PresentationFormat>
  <Paragraphs>97</Paragraphs>
  <Slides>16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16</vt:i4>
      </vt:variant>
    </vt:vector>
  </HeadingPairs>
  <TitlesOfParts>
    <vt:vector size="20" baseType="lpstr">
      <vt:lpstr>Arial</vt:lpstr>
      <vt:lpstr>Century Gothic</vt:lpstr>
      <vt:lpstr>Wingdings 3</vt:lpstr>
      <vt:lpstr>Jon</vt:lpstr>
      <vt:lpstr>Depression among young people </vt:lpstr>
      <vt:lpstr>51 students from under 15 to 18 years old (most of them are female) took part in the survey regarding depression among young people.</vt:lpstr>
      <vt:lpstr>Social media</vt:lpstr>
      <vt:lpstr>EDUCATION LEVEL</vt:lpstr>
      <vt:lpstr>DAILY THINGS</vt:lpstr>
      <vt:lpstr>FATIGUE</vt:lpstr>
      <vt:lpstr>FRAME OF MIND</vt:lpstr>
      <vt:lpstr>SLEEPING</vt:lpstr>
      <vt:lpstr>EATING</vt:lpstr>
      <vt:lpstr>FEELINGS ABOUT OURSELVES</vt:lpstr>
      <vt:lpstr>CONCENTRATION</vt:lpstr>
      <vt:lpstr>COMMUNICATION</vt:lpstr>
      <vt:lpstr>BAD THOUGHTS</vt:lpstr>
      <vt:lpstr>NEGATIVE FEELINGS</vt:lpstr>
      <vt:lpstr>SELFCONFIDENCE</vt:lpstr>
      <vt:lpstr>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Depression among young people </dc:title>
  <dc:creator>Olicia Chuchnowska</dc:creator>
  <cp:lastModifiedBy>Pawel Posnik</cp:lastModifiedBy>
  <cp:revision>67</cp:revision>
  <dcterms:created xsi:type="dcterms:W3CDTF">2020-03-29T14:45:31Z</dcterms:created>
  <dcterms:modified xsi:type="dcterms:W3CDTF">2020-06-07T21:04:37Z</dcterms:modified>
</cp:coreProperties>
</file>