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605"/>
    <a:srgbClr val="FB7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38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25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81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83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05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68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5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24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9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5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94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76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18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9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85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8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24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B2C1-5FF4-4629-871B-D77732A90C0E}" type="datetimeFigureOut">
              <a:rPr lang="pl-PL" smtClean="0"/>
              <a:t>12.03.2020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B32D-C256-459C-8C0C-321DA48390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726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A5912-6702-40F2-AD4E-5A49F6675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211" y="865908"/>
            <a:ext cx="8692878" cy="3886201"/>
          </a:xfrm>
        </p:spPr>
        <p:txBody>
          <a:bodyPr>
            <a:normAutofit/>
          </a:bodyPr>
          <a:lstStyle/>
          <a:p>
            <a:pPr algn="ctr"/>
            <a:r>
              <a:rPr lang="pl-PL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fight</a:t>
            </a: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againts</a:t>
            </a: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SMOG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94EF13A-330D-4D6A-B0B0-836FC331204A}"/>
              </a:ext>
            </a:extLst>
          </p:cNvPr>
          <p:cNvSpPr/>
          <p:nvPr/>
        </p:nvSpPr>
        <p:spPr>
          <a:xfrm>
            <a:off x="409783" y="6164179"/>
            <a:ext cx="5024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err="1">
                <a:latin typeface="Baskerville Old Face" panose="02020602080505020303" pitchFamily="18" charset="0"/>
              </a:rPr>
              <a:t>Presentations</a:t>
            </a:r>
            <a:r>
              <a:rPr lang="pl-PL" sz="2000" dirty="0">
                <a:latin typeface="Baskerville Old Face" panose="02020602080505020303" pitchFamily="18" charset="0"/>
              </a:rPr>
              <a:t> </a:t>
            </a:r>
            <a:r>
              <a:rPr lang="pl-PL" sz="2000" dirty="0" err="1">
                <a:latin typeface="Baskerville Old Face" panose="02020602080505020303" pitchFamily="18" charset="0"/>
              </a:rPr>
              <a:t>made</a:t>
            </a:r>
            <a:r>
              <a:rPr lang="pl-PL" sz="2000" dirty="0">
                <a:latin typeface="Baskerville Old Face" panose="02020602080505020303" pitchFamily="18" charset="0"/>
              </a:rPr>
              <a:t> by Adrianna Bukowska 1c1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88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2CEB71-DFCA-47F3-BBD6-389DC3F6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109" y="657818"/>
            <a:ext cx="7245927" cy="877391"/>
          </a:xfrm>
        </p:spPr>
        <p:txBody>
          <a:bodyPr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22A57-50DA-4DED-9B98-543B4B5D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2421082"/>
            <a:ext cx="10820400" cy="2997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Polish government-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Politycy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towards Smog</a:t>
            </a:r>
            <a:endParaRPr lang="pl-PL" sz="2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UROPE RUN AGAINST SMOG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rzałka: w prawo 5">
            <a:hlinkClick r:id="rId2" action="ppaction://hlinksldjump"/>
            <a:extLst>
              <a:ext uri="{FF2B5EF4-FFF2-40B4-BE49-F238E27FC236}">
                <a16:creationId xmlns:a16="http://schemas.microsoft.com/office/drawing/2014/main" id="{FEABE83F-4ADB-49CB-A630-7FED482F3AEB}"/>
              </a:ext>
            </a:extLst>
          </p:cNvPr>
          <p:cNvSpPr/>
          <p:nvPr/>
        </p:nvSpPr>
        <p:spPr>
          <a:xfrm>
            <a:off x="9763992" y="2421082"/>
            <a:ext cx="121573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hlinkClick r:id="rId3" action="ppaction://hlinksldjump"/>
            <a:extLst>
              <a:ext uri="{FF2B5EF4-FFF2-40B4-BE49-F238E27FC236}">
                <a16:creationId xmlns:a16="http://schemas.microsoft.com/office/drawing/2014/main" id="{FF49C343-0EAD-4CCB-8020-83281A614DD1}"/>
              </a:ext>
            </a:extLst>
          </p:cNvPr>
          <p:cNvSpPr/>
          <p:nvPr/>
        </p:nvSpPr>
        <p:spPr>
          <a:xfrm>
            <a:off x="6238010" y="3429000"/>
            <a:ext cx="121573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3D99FC78-C5BE-4704-9DB6-AB160EE71D57}"/>
              </a:ext>
            </a:extLst>
          </p:cNvPr>
          <p:cNvSpPr/>
          <p:nvPr/>
        </p:nvSpPr>
        <p:spPr>
          <a:xfrm>
            <a:off x="394854" y="5725391"/>
            <a:ext cx="121573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EAB7993-D195-443A-8ABD-A4C40B00B93B}"/>
              </a:ext>
            </a:extLst>
          </p:cNvPr>
          <p:cNvSpPr/>
          <p:nvPr/>
        </p:nvSpPr>
        <p:spPr>
          <a:xfrm>
            <a:off x="1898072" y="5779716"/>
            <a:ext cx="9081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/>
              <a:t>After</a:t>
            </a:r>
            <a:r>
              <a:rPr lang="pl-PL" dirty="0"/>
              <a:t> pressing the </a:t>
            </a:r>
            <a:r>
              <a:rPr lang="pl-PL" dirty="0" err="1"/>
              <a:t>arrow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go to the topik </a:t>
            </a:r>
            <a:r>
              <a:rPr lang="pl-PL" dirty="0" err="1"/>
              <a:t>chosen</a:t>
            </a:r>
            <a:r>
              <a:rPr lang="pl-PL" dirty="0"/>
              <a:t> by </a:t>
            </a:r>
            <a:r>
              <a:rPr lang="pl-PL" dirty="0" err="1"/>
              <a:t>you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DCB980-A6B0-425C-A1AC-6F9DB35A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0044"/>
            <a:ext cx="11350336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cap="all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Polish government- Policy towards Smog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203902-B3BB-4AD7-ABD0-81AF1CB8C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91" y="2379518"/>
            <a:ext cx="6234160" cy="38391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Polish goverment took smog very seriously, especially in a big cities like Warsaw and industrial districts e.g. Katowice.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objectives of program are to improve the Energy efficiency of single-family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and reduce dust emissions to the atmosphere. This is to be achieved through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thermomodernization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houses and replacement of furnaces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Polish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punishments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rubbish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smokers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furnaces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2BF9658-F7FE-4365-A8EC-47E59CF191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2036" y="2379518"/>
            <a:ext cx="4521200" cy="3006598"/>
          </a:xfrm>
          <a:prstGeom prst="rect">
            <a:avLst/>
          </a:prstGeom>
        </p:spPr>
      </p:pic>
      <p:sp>
        <p:nvSpPr>
          <p:cNvPr id="15" name="Strzałka: w prawo 14">
            <a:hlinkClick r:id="rId4" action="ppaction://hlinksldjump"/>
            <a:extLst>
              <a:ext uri="{FF2B5EF4-FFF2-40B4-BE49-F238E27FC236}">
                <a16:creationId xmlns:a16="http://schemas.microsoft.com/office/drawing/2014/main" id="{F6464662-CF32-442E-AA75-23FFE8018FEE}"/>
              </a:ext>
            </a:extLst>
          </p:cNvPr>
          <p:cNvSpPr/>
          <p:nvPr/>
        </p:nvSpPr>
        <p:spPr>
          <a:xfrm rot="10800000">
            <a:off x="498763" y="5989974"/>
            <a:ext cx="121573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48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597729-3E32-470C-A923-403C5B3D5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194559"/>
            <a:ext cx="5704609" cy="3629271"/>
          </a:xfrm>
        </p:spPr>
        <p:txBody>
          <a:bodyPr>
            <a:normAutofit/>
          </a:bodyPr>
          <a:lstStyle/>
          <a:p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Poland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needles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above-mentioned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tchem by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replacing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stoves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encouraging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bicycles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scooters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chimney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acidification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citric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7" name="Picture 9" descr="Znalezione obrazy dla zapytania acid rain">
            <a:extLst>
              <a:ext uri="{FF2B5EF4-FFF2-40B4-BE49-F238E27FC236}">
                <a16:creationId xmlns:a16="http://schemas.microsoft.com/office/drawing/2014/main" id="{4D2E5085-68DE-4620-8AE2-C050A3F3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7" y="1651704"/>
            <a:ext cx="3739883" cy="39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załka: w prawo 11">
            <a:hlinkClick r:id="rId3" action="ppaction://hlinksldjump"/>
            <a:extLst>
              <a:ext uri="{FF2B5EF4-FFF2-40B4-BE49-F238E27FC236}">
                <a16:creationId xmlns:a16="http://schemas.microsoft.com/office/drawing/2014/main" id="{3108F16B-8C3A-45E4-8CF3-7D8ABCA36D37}"/>
              </a:ext>
            </a:extLst>
          </p:cNvPr>
          <p:cNvSpPr/>
          <p:nvPr/>
        </p:nvSpPr>
        <p:spPr>
          <a:xfrm rot="10800000">
            <a:off x="498763" y="6104274"/>
            <a:ext cx="121573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0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74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93BEC17-E06F-4D44-8564-98E322D7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167" y="639315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Europe run against smog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0CBE2-503D-426A-BFED-5A619A14B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334905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Union is very supportive of its member states in the fight against smog. The EU supports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tchem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subsidies in furnace replacements etc. As in Poland, in other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countries, more and more people in big cities give up driving car for cycling. In many European cities, people were fascinated by electric scooters. They are not only a fast means of transport but also not damaging the environment.</a:t>
            </a:r>
          </a:p>
        </p:txBody>
      </p:sp>
      <p:pic>
        <p:nvPicPr>
          <p:cNvPr id="3078" name="Picture 6" descr="Znalezione obrazy dla zapytania elektryczna hulajnoga warszawa">
            <a:extLst>
              <a:ext uri="{FF2B5EF4-FFF2-40B4-BE49-F238E27FC236}">
                <a16:creationId xmlns:a16="http://schemas.microsoft.com/office/drawing/2014/main" id="{7E26030D-96A9-49D5-9F4F-8C8B23EBED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r="21898" b="-1"/>
          <a:stretch/>
        </p:blipFill>
        <p:spPr bwMode="auto">
          <a:xfrm>
            <a:off x="6993467" y="2334905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rzałka: w prawo 12">
            <a:hlinkClick r:id="rId4" action="ppaction://hlinksldjump"/>
            <a:extLst>
              <a:ext uri="{FF2B5EF4-FFF2-40B4-BE49-F238E27FC236}">
                <a16:creationId xmlns:a16="http://schemas.microsoft.com/office/drawing/2014/main" id="{BB73EC23-10E4-4961-97D1-85F38648FCA9}"/>
              </a:ext>
            </a:extLst>
          </p:cNvPr>
          <p:cNvSpPr/>
          <p:nvPr/>
        </p:nvSpPr>
        <p:spPr>
          <a:xfrm rot="10800000">
            <a:off x="498763" y="5989974"/>
            <a:ext cx="121573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80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B49AB4-1365-49B9-B773-5A00C7D4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92" y="1813095"/>
            <a:ext cx="6639790" cy="376643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France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stickers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applied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Stickers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Begin with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0 -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motors),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2 -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3-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–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indicating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high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France – Paris.  The same law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Germany and the UK. In the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trucks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restricted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exhaust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Dublin , 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sale of hard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1990. As 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smog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70%.</a:t>
            </a:r>
          </a:p>
        </p:txBody>
      </p:sp>
      <p:pic>
        <p:nvPicPr>
          <p:cNvPr id="4103" name="Picture 7" descr="Podobny obraz">
            <a:extLst>
              <a:ext uri="{FF2B5EF4-FFF2-40B4-BE49-F238E27FC236}">
                <a16:creationId xmlns:a16="http://schemas.microsoft.com/office/drawing/2014/main" id="{1BBB099C-105D-4B06-AEB2-10411DDDCE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31" y="694459"/>
            <a:ext cx="4502959" cy="273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Znalezione obrazy dla zapytania winiety berlin">
            <a:extLst>
              <a:ext uri="{FF2B5EF4-FFF2-40B4-BE49-F238E27FC236}">
                <a16:creationId xmlns:a16="http://schemas.microsoft.com/office/drawing/2014/main" id="{DEAB6848-62DE-4143-BDEB-9E649E98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72" y="3696310"/>
            <a:ext cx="2734541" cy="273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trzałka: w prawo 14">
            <a:hlinkClick r:id="rId4" action="ppaction://hlinksldjump"/>
            <a:extLst>
              <a:ext uri="{FF2B5EF4-FFF2-40B4-BE49-F238E27FC236}">
                <a16:creationId xmlns:a16="http://schemas.microsoft.com/office/drawing/2014/main" id="{4FD14DAC-34BF-4D5A-95A2-D3E20D3D9FF7}"/>
              </a:ext>
            </a:extLst>
          </p:cNvPr>
          <p:cNvSpPr/>
          <p:nvPr/>
        </p:nvSpPr>
        <p:spPr>
          <a:xfrm rot="10800000">
            <a:off x="467592" y="6191860"/>
            <a:ext cx="1215737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9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408</Words>
  <Application>Microsoft Macintosh PowerPoint</Application>
  <PresentationFormat>Panoramiczny</PresentationFormat>
  <Paragraphs>13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Baskerville Old Face</vt:lpstr>
      <vt:lpstr>Century Gothic</vt:lpstr>
      <vt:lpstr>Times New Roman</vt:lpstr>
      <vt:lpstr>Wingdings</vt:lpstr>
      <vt:lpstr>Para</vt:lpstr>
      <vt:lpstr>Politicians in a fight againts SMOG</vt:lpstr>
      <vt:lpstr>Table of contents</vt:lpstr>
      <vt:lpstr>Polish government- Policy towards Smog</vt:lpstr>
      <vt:lpstr>Prezentacja programu PowerPoint</vt:lpstr>
      <vt:lpstr>Europe run against smog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Politicians in a fight againts SMOG</dc:title>
  <dc:creator>Student 242516</dc:creator>
  <cp:lastModifiedBy>Pawel Posnik</cp:lastModifiedBy>
  <cp:revision>11</cp:revision>
  <dcterms:created xsi:type="dcterms:W3CDTF">2019-10-05T19:48:47Z</dcterms:created>
  <dcterms:modified xsi:type="dcterms:W3CDTF">2020-03-11T23:40:45Z</dcterms:modified>
</cp:coreProperties>
</file>