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7" r:id="rId4"/>
    <p:sldId id="270" r:id="rId5"/>
    <p:sldId id="258" r:id="rId6"/>
    <p:sldId id="261" r:id="rId7"/>
    <p:sldId id="262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EED82A13-E03A-460F-BB07-6D9487AC0992}">
          <p14:sldIdLst>
            <p14:sldId id="256"/>
            <p14:sldId id="257"/>
            <p14:sldId id="267"/>
            <p14:sldId id="270"/>
            <p14:sldId id="258"/>
            <p14:sldId id="261"/>
            <p14:sldId id="262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817"/>
    <a:srgbClr val="E28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599" autoAdjust="0"/>
  </p:normalViewPr>
  <p:slideViewPr>
    <p:cSldViewPr>
      <p:cViewPr varScale="1">
        <p:scale>
          <a:sx n="115" d="100"/>
          <a:sy n="115" d="100"/>
        </p:scale>
        <p:origin x="224" y="200"/>
      </p:cViewPr>
      <p:guideLst>
        <p:guide pos="3839"/>
        <p:guide orient="horz" pos="220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BB1435-26FF-43B0-B934-232BA76F76E9}" type="datetime1">
              <a:rPr lang="pl-PL" smtClean="0"/>
              <a:t>15.03.2020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F1F3F2-AD81-443F-9233-3AB1B89AE9CC}" type="datetime1">
              <a:rPr lang="pl-PL" smtClean="0"/>
              <a:t>15.03.2020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26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1304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133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5011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52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93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256" name="linia" descr="Grafika linii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Dowolny kształt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8" name="Dowolny kształt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9" name="Dowolny kształt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0" name="Dowolny kształt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1" name="Dowolny kształt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2" name="Dowolny kształt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3" name="Dowolny kształt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4" name="Dowolny kształt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5" name="Dowolny kształt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6" name="Dowolny kształt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7" name="Dowolny kształt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8" name="Dowolny kształt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9" name="Dowolny kształt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0" name="Dowolny kształt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1" name="Dowolny kształt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2" name="Dowolny kształt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3" name="Dowolny kształt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4" name="Dowolny kształt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5" name="Dowolny kształt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6" name="Dowolny kształt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7" name="Dowolny kształt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8" name="Dowolny kształt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9" name="Dowolny kształt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0" name="Dowolny kształt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1" name="Dowolny kształt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2" name="Dowolny kształt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3" name="Dowolny kształt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4" name="Dowolny kształt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5" name="Dowolny kształt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6" name="Dowolny kształt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7" name="Dowolny kształt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8" name="Dowolny kształt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9" name="Dowolny kształt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0" name="Dowolny kształt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1" name="Dowolny kształt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2" name="Dowolny kształt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3" name="Dowolny kształt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4" name="Dowolny kształt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5" name="Dowolny kształt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6" name="Dowolny kształt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7" name="Dowolny kształt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8" name="Dowolny kształt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9" name="Dowolny kształt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0" name="Dowolny kształt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1" name="Dowolny kształt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2" name="Dowolny kształt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3" name="Dowolny kształt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4" name="Dowolny kształt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5" name="Dowolny kształt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6" name="Dowolny kształt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7" name="Dowolny kształt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8" name="Dowolny kształt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9" name="Dowolny kształt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0" name="Dowolny kształt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1" name="Dowolny kształt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2" name="Dowolny kształt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3" name="Dowolny kształt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4" name="Dowolny kształt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5" name="Dowolny kształt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6" name="Dowolny kształt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7" name="Dowolny kształt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8" name="Dowolny kształt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9" name="Dowolny kształt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0" name="Dowolny kształt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1" name="Dowolny kształt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2" name="Dowolny kształt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3" name="Dowolny kształt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4" name="Dowolny kształt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5" name="Dowolny kształt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6" name="Dowolny kształt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7" name="Dowolny kształt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8" name="Dowolny kształt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9" name="Dowolny kształt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0" name="Dowolny kształt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1" name="Dowolny kształt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2" name="Dowolny kształt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3" name="Dowolny kształt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4" name="Dowolny kształt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5" name="Dowolny kształt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6" name="Dowolny kształt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7" name="Dowolny kształt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8" name="Dowolny kształt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9" name="Dowolny kształt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0" name="Dowolny kształt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1" name="Dowolny kształt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2" name="Dowolny kształt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3" name="Dowolny kształt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4" name="Dowolny kształt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5" name="Dowolny kształt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6" name="Dowolny kształt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7" name="Dowolny kształt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8" name="Dowolny kształt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9" name="Dowolny kształt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0" name="Dowolny kształt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1" name="Dowolny kształt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2" name="Dowolny kształt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3" name="Dowolny kształt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4" name="Dowolny kształt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5" name="Dowolny kształt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6" name="Dowolny kształt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7" name="Dowolny kształt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8" name="Dowolny kształt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9" name="Dowolny kształt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0" name="Dowolny kształt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1" name="Dowolny kształt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2" name="Dowolny kształt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3" name="Dowolny kształt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4" name="Dowolny kształt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5" name="Dowolny kształt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6" name="Dowolny kształt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7" name="Dowolny kształt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8" name="Dowolny kształt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9" name="Dowolny kształt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0" name="Dowolny kształt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1" name="Dowolny kształt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2" name="Dowolny kształt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3" name="Dowolny kształt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4" name="Dowolny kształt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5" name="Dowolny kształt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6" name="Dowolny kształt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7" name="Dowolny kształt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8" name="Dowolny kształt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9" name="Dowolny kształt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</p:grp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7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Dowolny kształt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9" name="Dowolny kształt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0" name="Dowolny kształt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2790F-42FB-447C-A0FA-BB4DA495FC29}" type="datetime1">
              <a:rPr lang="pl-PL" smtClean="0"/>
              <a:t>15.03.2020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7" name="linia" descr="Grafika linii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9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0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AA0249-7135-4306-9E8E-3963C8AF18A8}" type="datetime1">
              <a:rPr lang="pl-PL" smtClean="0"/>
              <a:t>15.03.2020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67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22C426-BE82-4BBF-A7E8-5EBB385F9A51}" type="datetime1">
              <a:rPr lang="pl-PL" smtClean="0"/>
              <a:t>15.03.2020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255" name="linia" descr="Grafika linii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Dowolny kształt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7" name="Dowolny kształt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8" name="Dowolny kształt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9" name="Dowolny kształt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0" name="Dowolny kształt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1" name="Dowolny kształt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2" name="Dowolny kształt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3" name="Dowolny kształt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4" name="Dowolny kształt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5" name="Dowolny kształt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6" name="Dowolny kształt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7" name="Dowolny kształt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8" name="Dowolny kształt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9" name="Dowolny kształt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0" name="Dowolny kształt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1" name="Dowolny kształt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2" name="Dowolny kształt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3" name="Dowolny kształt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4" name="Dowolny kształt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5" name="Dowolny kształt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6" name="Dowolny kształt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7" name="Dowolny kształt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8" name="Dowolny kształt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9" name="Dowolny kształt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0" name="Dowolny kształt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1" name="Dowolny kształt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2" name="Dowolny kształt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3" name="Dowolny kształt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4" name="Dowolny kształt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5" name="Dowolny kształt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6" name="Dowolny kształt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7" name="Dowolny kształt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8" name="Dowolny kształt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9" name="Dowolny kształt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0" name="Dowolny kształt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1" name="Dowolny kształt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2" name="Dowolny kształt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3" name="Dowolny kształt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4" name="Dowolny kształt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5" name="Dowolny kształt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6" name="Dowolny kształt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7" name="Dowolny kształt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8" name="Dowolny kształt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9" name="Dowolny kształt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0" name="Dowolny kształt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1" name="Dowolny kształt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2" name="Dowolny kształt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3" name="Dowolny kształt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4" name="Dowolny kształt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5" name="Dowolny kształt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6" name="Dowolny kształt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7" name="Dowolny kształt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8" name="Dowolny kształt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9" name="Dowolny kształt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0" name="Dowolny kształt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1" name="Dowolny kształt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2" name="Dowolny kształt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3" name="Dowolny kształt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4" name="Dowolny kształt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5" name="Dowolny kształt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6" name="Dowolny kształt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7" name="Dowolny kształt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8" name="Dowolny kształt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9" name="Dowolny kształt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0" name="Dowolny kształt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1" name="Dowolny kształt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2" name="Dowolny kształt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3" name="Dowolny kształt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4" name="Dowolny kształt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5" name="Dowolny kształt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6" name="Dowolny kształt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7" name="Dowolny kształt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8" name="Dowolny kształt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9" name="Dowolny kształt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0" name="Dowolny kształt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1" name="Dowolny kształt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2" name="Dowolny kształt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3" name="Dowolny kształt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4" name="Dowolny kształt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5" name="Dowolny kształt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6" name="Dowolny kształt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7" name="Dowolny kształt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8" name="Dowolny kształt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9" name="Dowolny kształt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0" name="Dowolny kształt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1" name="Dowolny kształt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2" name="Dowolny kształt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3" name="Dowolny kształt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4" name="Dowolny kształt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5" name="Dowolny kształt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6" name="Dowolny kształt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7" name="Dowolny kształt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8" name="Dowolny kształt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9" name="Dowolny kształt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0" name="Dowolny kształt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1" name="Dowolny kształt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2" name="Dowolny kształt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3" name="Dowolny kształt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4" name="Dowolny kształt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5" name="Dowolny kształt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6" name="Dowolny kształt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7" name="Dowolny kształt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8" name="Dowolny kształt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9" name="Dowolny kształt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0" name="Dowolny kształt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1" name="Dowolny kształt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2" name="Dowolny kształt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3" name="Dowolny kształt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4" name="Dowolny kształt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5" name="Dowolny kształt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6" name="Dowolny kształt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7" name="Dowolny kształt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8" name="Dowolny kształt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9" name="Dowolny kształt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0" name="Dowolny kształt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1" name="Dowolny kształt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2" name="Dowolny kształt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3" name="Dowolny kształt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4" name="Dowolny kształt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5" name="Dowolny kształt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6" name="Dowolny kształt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7" name="Dowolny kształt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8" name="Dowolny kształt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2CC1AC-2EA9-46A4-979E-0CC91157F751}" type="datetime1">
              <a:rPr lang="pl-PL" smtClean="0"/>
              <a:t>15.03.2020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58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0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1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2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3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4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5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6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7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8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1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2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DCC613-FE3B-4C22-AEEB-28E778C08C0C}" type="datetime1">
              <a:rPr lang="pl-PL" smtClean="0"/>
              <a:t>15.03.2020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60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Dowolny kształt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2" name="Dowolny kształt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3" name="Dowolny kształt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4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5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6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7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8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1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2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3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4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5E05A6-FB92-4B93-96E0-66FC69E3DA5C}" type="datetime1">
              <a:rPr lang="pl-PL" smtClean="0"/>
              <a:t>15.03.2020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5" name="Zawartość — symbol zastępczy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56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8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9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0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1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2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3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4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5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6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7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8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3B8107-1558-4355-BD00-7072B82C4D92}" type="datetime1">
              <a:rPr lang="pl-PL" smtClean="0"/>
              <a:t>15.03.2020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692038-42AB-44DB-B19F-A44D13DD4984}" type="datetime1">
              <a:rPr lang="pl-PL" smtClean="0"/>
              <a:t>15.03.2020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grpSp>
        <p:nvGrpSpPr>
          <p:cNvPr id="615" name="ramka" descr="Grafika ramki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Dowolny kształt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Dowolny kształt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Dowolny kształt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Dowolny kształt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Dowolny kształt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Dowolny kształt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Dowolny kształt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Dowolny kształt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Dowolny kształt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Dowolny kształt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Dowolny kształt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Dowolny kształt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79318D-F4E1-46E7-BAD4-732E7BA81888}" type="datetime1">
              <a:rPr lang="pl-PL" smtClean="0"/>
              <a:t>15.03.2020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dirty="0"/>
              <a:t>Kliknij ikonę, aby dodać obraz</a:t>
            </a:r>
          </a:p>
        </p:txBody>
      </p:sp>
      <p:grpSp>
        <p:nvGrpSpPr>
          <p:cNvPr id="614" name="ramka" descr="Grafika ramki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Dowolny kształt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Dowolny kształt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Dowolny kształt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Dowolny kształt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Dowolny kształt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Dowolny kształt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Dowolny kształt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Dowolny kształt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Dowolny kształt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Dowolny kształt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Dowolny kształt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Dowolny kształt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Dowolny kształt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Dowolny kształt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Dowolny kształt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Dowolny kształt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Dowolny kształt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Dowolny kształt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Dowolny kształt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Dowolny kształt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Dowolny kształt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Dowolny kształt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Dowolny kształt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Dowolny kształt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Dowolny kształt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Dowolny kształt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Dowolny kształt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Dowolny kształt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Dowolny kształt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Dowolny kształt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Dowolny kształt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Dowolny kształt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Dowolny kształt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Dowolny kształt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Dowolny kształt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Dowolny kształt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Dowolny kształt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Dowolny kształt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Dowolny kształt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Dowolny kształt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Dowolny kształt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Dowolny kształt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Dowolny kształt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Dowolny kształt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Dowolny kształt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Dowolny kształt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Dowolny kształt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Dowolny kształt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Dowolny kształt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Dowolny kształt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Dowolny kształt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Dowolny kształt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Dowolny kształt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Dowolny kształt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Dowolny kształt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Dowolny kształt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Dowolny kształt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Dowolny kształt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Dowolny kształt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Dowolny kształt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Dowolny kształt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Dowolny kształt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Dowolny kształt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Dowolny kształt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Dowolny kształt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Dowolny kształt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Dowolny kształt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Dowolny kształt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Dowolny kształt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Dowolny kształt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Dowolny kształt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Dowolny kształt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Dowolny kształt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Dowolny kształt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Dowolny kształt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Dowolny kształt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Dowolny kształt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Dowolny kształt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Dowolny kształt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Dowolny kształt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Dowolny kształt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Dowolny kształt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Dowolny kształt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534BA3-2385-43C0-A14A-2331EC9BE71A}" type="datetime1">
              <a:rPr lang="pl-PL" smtClean="0"/>
              <a:t>15.03.2020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30BB7BC-BBB2-49EB-8F49-2F902B9F46A4}" type="datetime1">
              <a:rPr lang="pl-PL" noProof="0" smtClean="0"/>
              <a:t>15.03.2020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/>
              <a:t>Teen Depression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How my town deals with teen depression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Interview with </a:t>
            </a:r>
            <a:r>
              <a:rPr lang="pl-PL" dirty="0" err="1"/>
              <a:t>psychological</a:t>
            </a:r>
            <a:r>
              <a:rPr lang="pl-PL" dirty="0"/>
              <a:t> </a:t>
            </a:r>
            <a:r>
              <a:rPr lang="pl-PL" dirty="0" err="1"/>
              <a:t>clinic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An</a:t>
            </a:r>
            <a:r>
              <a:rPr lang="pl-PL" dirty="0"/>
              <a:t> interview with Henryk Zając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46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97868" y="476672"/>
            <a:ext cx="92170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3200" dirty="0" err="1"/>
              <a:t>Are</a:t>
            </a:r>
            <a:r>
              <a:rPr lang="pl-PL" sz="3200" dirty="0"/>
              <a:t> </a:t>
            </a:r>
            <a:r>
              <a:rPr lang="pl-PL" sz="3200" dirty="0" err="1"/>
              <a:t>there</a:t>
            </a:r>
            <a:r>
              <a:rPr lang="pl-PL" sz="3200" dirty="0"/>
              <a:t> </a:t>
            </a:r>
            <a:r>
              <a:rPr lang="pl-PL" sz="3200" dirty="0" err="1"/>
              <a:t>specific</a:t>
            </a:r>
            <a:r>
              <a:rPr lang="pl-PL" sz="3200" dirty="0"/>
              <a:t> </a:t>
            </a:r>
            <a:r>
              <a:rPr lang="pl-PL" sz="3200" dirty="0" err="1"/>
              <a:t>methods</a:t>
            </a:r>
            <a:r>
              <a:rPr lang="pl-PL" sz="3200" dirty="0"/>
              <a:t> </a:t>
            </a:r>
            <a:r>
              <a:rPr lang="pl-PL" sz="3200" dirty="0" err="1"/>
              <a:t>your</a:t>
            </a:r>
            <a:r>
              <a:rPr lang="pl-PL" sz="3200" dirty="0"/>
              <a:t> </a:t>
            </a:r>
            <a:r>
              <a:rPr lang="pl-PL" sz="3200" dirty="0" err="1"/>
              <a:t>clinic</a:t>
            </a:r>
            <a:r>
              <a:rPr lang="pl-PL" sz="3200" dirty="0"/>
              <a:t> </a:t>
            </a:r>
            <a:r>
              <a:rPr lang="pl-PL" sz="3200" dirty="0" err="1"/>
              <a:t>uses</a:t>
            </a:r>
            <a:r>
              <a:rPr lang="pl-PL" sz="3200" dirty="0"/>
              <a:t> to </a:t>
            </a:r>
            <a:r>
              <a:rPr lang="pl-PL" sz="3200" dirty="0" err="1"/>
              <a:t>prevent</a:t>
            </a:r>
            <a:r>
              <a:rPr lang="pl-PL" sz="3200" dirty="0"/>
              <a:t> </a:t>
            </a:r>
            <a:r>
              <a:rPr lang="pl-PL" sz="3200" dirty="0" err="1"/>
              <a:t>teen</a:t>
            </a:r>
            <a:r>
              <a:rPr lang="pl-PL" sz="3200" dirty="0"/>
              <a:t> </a:t>
            </a:r>
            <a:r>
              <a:rPr lang="pl-PL" sz="3200" dirty="0" err="1"/>
              <a:t>depression</a:t>
            </a:r>
            <a:r>
              <a:rPr lang="pl-PL" sz="3200" dirty="0"/>
              <a:t>?</a:t>
            </a:r>
            <a:endParaRPr lang="en-GB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0" y="1772815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3200" dirty="0"/>
              <a:t>„ </a:t>
            </a:r>
            <a:r>
              <a:rPr lang="pl-PL" sz="3200" dirty="0" err="1"/>
              <a:t>Firstly</a:t>
            </a:r>
            <a:r>
              <a:rPr lang="pl-PL" sz="3200" dirty="0"/>
              <a:t>, </a:t>
            </a:r>
            <a:r>
              <a:rPr lang="pl-PL" sz="3200" dirty="0" err="1"/>
              <a:t>very</a:t>
            </a:r>
            <a:r>
              <a:rPr lang="pl-PL" sz="3200" dirty="0"/>
              <a:t> </a:t>
            </a:r>
            <a:r>
              <a:rPr lang="pl-PL" sz="3200" dirty="0" err="1"/>
              <a:t>important</a:t>
            </a:r>
            <a:r>
              <a:rPr lang="pl-PL" sz="3200" dirty="0"/>
              <a:t> </a:t>
            </a:r>
            <a:r>
              <a:rPr lang="pl-PL" sz="3200" dirty="0" err="1"/>
              <a:t>is</a:t>
            </a:r>
            <a:r>
              <a:rPr lang="pl-PL" sz="3200" dirty="0"/>
              <a:t> </a:t>
            </a:r>
            <a:r>
              <a:rPr lang="pl-PL" sz="3200" dirty="0" err="1"/>
              <a:t>psychological</a:t>
            </a:r>
            <a:r>
              <a:rPr lang="pl-PL" sz="3200" dirty="0"/>
              <a:t> </a:t>
            </a:r>
            <a:r>
              <a:rPr lang="pl-PL" sz="3200" dirty="0" err="1"/>
              <a:t>education</a:t>
            </a:r>
            <a:r>
              <a:rPr lang="pl-PL" sz="3200" dirty="0"/>
              <a:t>, </a:t>
            </a:r>
            <a:r>
              <a:rPr lang="pl-PL" sz="3200" dirty="0" err="1"/>
              <a:t>mostly</a:t>
            </a:r>
            <a:r>
              <a:rPr lang="pl-PL" sz="3200" dirty="0"/>
              <a:t> for </a:t>
            </a:r>
            <a:r>
              <a:rPr lang="pl-PL" sz="3200" dirty="0" err="1"/>
              <a:t>parents</a:t>
            </a:r>
            <a:r>
              <a:rPr lang="pl-PL" sz="3200" dirty="0"/>
              <a:t>, </a:t>
            </a:r>
            <a:r>
              <a:rPr lang="pl-PL" sz="3200" dirty="0" err="1"/>
              <a:t>teenagers</a:t>
            </a:r>
            <a:r>
              <a:rPr lang="pl-PL" sz="3200" dirty="0"/>
              <a:t> and </a:t>
            </a:r>
            <a:r>
              <a:rPr lang="pl-PL" sz="3200" dirty="0" err="1"/>
              <a:t>teachers</a:t>
            </a:r>
            <a:r>
              <a:rPr lang="pl-PL" sz="3200" dirty="0"/>
              <a:t>. In order to </a:t>
            </a:r>
            <a:r>
              <a:rPr lang="pl-PL" sz="3200" dirty="0" err="1"/>
              <a:t>prevent</a:t>
            </a:r>
            <a:r>
              <a:rPr lang="pl-PL" sz="3200" dirty="0"/>
              <a:t> </a:t>
            </a:r>
            <a:r>
              <a:rPr lang="pl-PL" sz="3200" dirty="0" err="1"/>
              <a:t>something</a:t>
            </a:r>
            <a:r>
              <a:rPr lang="pl-PL" sz="3200" dirty="0"/>
              <a:t>, </a:t>
            </a:r>
            <a:r>
              <a:rPr lang="pl-PL" sz="3200" dirty="0" err="1"/>
              <a:t>you</a:t>
            </a:r>
            <a:r>
              <a:rPr lang="pl-PL" sz="3200" dirty="0"/>
              <a:t> </a:t>
            </a:r>
            <a:r>
              <a:rPr lang="pl-PL" sz="3200" dirty="0" err="1"/>
              <a:t>need</a:t>
            </a:r>
            <a:r>
              <a:rPr lang="pl-PL" sz="3200" dirty="0"/>
              <a:t> to </a:t>
            </a:r>
            <a:r>
              <a:rPr lang="pl-PL" sz="3200" dirty="0" err="1"/>
              <a:t>know</a:t>
            </a:r>
            <a:r>
              <a:rPr lang="pl-PL" sz="3200" dirty="0"/>
              <a:t> </a:t>
            </a:r>
            <a:r>
              <a:rPr lang="pl-PL" sz="3200" dirty="0" err="1"/>
              <a:t>what</a:t>
            </a:r>
            <a:r>
              <a:rPr lang="pl-PL" sz="3200" dirty="0"/>
              <a:t> </a:t>
            </a:r>
            <a:r>
              <a:rPr lang="pl-PL" sz="3200" dirty="0" err="1"/>
              <a:t>it</a:t>
            </a:r>
            <a:r>
              <a:rPr lang="pl-PL" sz="3200" dirty="0"/>
              <a:t> </a:t>
            </a:r>
            <a:r>
              <a:rPr lang="pl-PL" sz="3200" dirty="0" err="1"/>
              <a:t>is</a:t>
            </a:r>
            <a:r>
              <a:rPr lang="pl-PL" sz="3200" dirty="0"/>
              <a:t> and </a:t>
            </a:r>
            <a:r>
              <a:rPr lang="pl-PL" sz="3200" dirty="0" err="1"/>
              <a:t>how</a:t>
            </a:r>
            <a:r>
              <a:rPr lang="pl-PL" sz="3200" dirty="0"/>
              <a:t> to </a:t>
            </a:r>
            <a:r>
              <a:rPr lang="pl-PL" sz="3200" dirty="0" err="1"/>
              <a:t>act</a:t>
            </a:r>
            <a:r>
              <a:rPr lang="pl-PL" sz="3200" dirty="0"/>
              <a:t> in </a:t>
            </a:r>
            <a:r>
              <a:rPr lang="pl-PL" sz="3200" dirty="0" err="1"/>
              <a:t>some</a:t>
            </a:r>
            <a:r>
              <a:rPr lang="pl-PL" sz="3200" dirty="0"/>
              <a:t> </a:t>
            </a:r>
            <a:r>
              <a:rPr lang="en-GB" sz="3200" dirty="0" err="1"/>
              <a:t>circumstations</a:t>
            </a:r>
            <a:r>
              <a:rPr lang="pl-PL" sz="3200" dirty="0"/>
              <a:t> , </a:t>
            </a:r>
            <a:r>
              <a:rPr lang="pl-PL" sz="3200" dirty="0" err="1"/>
              <a:t>what</a:t>
            </a:r>
            <a:r>
              <a:rPr lang="pl-PL" sz="3200" dirty="0"/>
              <a:t> to and </a:t>
            </a:r>
            <a:r>
              <a:rPr lang="pl-PL" sz="3200" dirty="0" err="1"/>
              <a:t>what</a:t>
            </a:r>
            <a:r>
              <a:rPr lang="pl-PL" sz="3200" dirty="0"/>
              <a:t> not to </a:t>
            </a:r>
            <a:r>
              <a:rPr lang="pl-PL" sz="3200" dirty="0" err="1"/>
              <a:t>say</a:t>
            </a:r>
            <a:r>
              <a:rPr lang="pl-PL" sz="3200" dirty="0"/>
              <a:t>. </a:t>
            </a:r>
            <a:r>
              <a:rPr lang="pl-PL" sz="3200" dirty="0" err="1"/>
              <a:t>Secondly</a:t>
            </a:r>
            <a:r>
              <a:rPr lang="pl-PL" sz="3200" dirty="0"/>
              <a:t>,</a:t>
            </a:r>
            <a:r>
              <a:rPr lang="en-GB" sz="3200" dirty="0"/>
              <a:t> individual </a:t>
            </a:r>
            <a:r>
              <a:rPr lang="pl-PL" sz="3200" dirty="0"/>
              <a:t> </a:t>
            </a:r>
            <a:r>
              <a:rPr lang="pl-PL" sz="3200" dirty="0" err="1"/>
              <a:t>therapy</a:t>
            </a:r>
            <a:r>
              <a:rPr lang="pl-PL" sz="3200" dirty="0"/>
              <a:t>. It </a:t>
            </a:r>
            <a:r>
              <a:rPr lang="pl-PL" sz="3200" dirty="0" err="1"/>
              <a:t>is</a:t>
            </a:r>
            <a:r>
              <a:rPr lang="pl-PL" sz="3200" dirty="0"/>
              <a:t> </a:t>
            </a:r>
            <a:r>
              <a:rPr lang="pl-PL" sz="3200" dirty="0" err="1"/>
              <a:t>important</a:t>
            </a:r>
            <a:r>
              <a:rPr lang="pl-PL" sz="3200" dirty="0"/>
              <a:t> to </a:t>
            </a:r>
            <a:r>
              <a:rPr lang="pl-PL" sz="3200" dirty="0" err="1"/>
              <a:t>destroy</a:t>
            </a:r>
            <a:r>
              <a:rPr lang="pl-PL" sz="3200" dirty="0"/>
              <a:t> </a:t>
            </a:r>
            <a:r>
              <a:rPr lang="pl-PL" sz="3200" dirty="0" err="1"/>
              <a:t>something</a:t>
            </a:r>
            <a:r>
              <a:rPr lang="pl-PL" sz="3200" dirty="0"/>
              <a:t> </a:t>
            </a:r>
            <a:r>
              <a:rPr lang="pl-PL" sz="3200" dirty="0" err="1"/>
              <a:t>before</a:t>
            </a:r>
            <a:r>
              <a:rPr lang="pl-PL" sz="3200" dirty="0"/>
              <a:t> </a:t>
            </a:r>
            <a:r>
              <a:rPr lang="pl-PL" sz="3200" dirty="0" err="1"/>
              <a:t>it</a:t>
            </a:r>
            <a:r>
              <a:rPr lang="pl-PL" sz="3200" dirty="0"/>
              <a:t> </a:t>
            </a:r>
            <a:r>
              <a:rPr lang="pl-PL" sz="3200" dirty="0" err="1"/>
              <a:t>gets</a:t>
            </a:r>
            <a:r>
              <a:rPr lang="pl-PL" sz="3200" dirty="0"/>
              <a:t> </a:t>
            </a:r>
            <a:r>
              <a:rPr lang="pl-PL" sz="3200" dirty="0" err="1"/>
              <a:t>serious</a:t>
            </a:r>
            <a:r>
              <a:rPr lang="pl-PL" sz="3200" dirty="0"/>
              <a:t>. Then, </a:t>
            </a:r>
            <a:r>
              <a:rPr lang="pl-PL" sz="3200" dirty="0" err="1"/>
              <a:t>it</a:t>
            </a:r>
            <a:r>
              <a:rPr lang="pl-PL" sz="3200" dirty="0"/>
              <a:t> </a:t>
            </a:r>
            <a:r>
              <a:rPr lang="pl-PL" sz="3200" dirty="0" err="1"/>
              <a:t>can</a:t>
            </a:r>
            <a:r>
              <a:rPr lang="pl-PL" sz="3200" dirty="0"/>
              <a:t> be </a:t>
            </a:r>
            <a:r>
              <a:rPr lang="pl-PL" sz="3200" dirty="0" err="1"/>
              <a:t>too</a:t>
            </a:r>
            <a:r>
              <a:rPr lang="pl-PL" sz="3200" dirty="0"/>
              <a:t> </a:t>
            </a:r>
            <a:r>
              <a:rPr lang="pl-PL" sz="3200" dirty="0" err="1"/>
              <a:t>late</a:t>
            </a:r>
            <a:r>
              <a:rPr lang="pl-PL" sz="3200" dirty="0"/>
              <a:t>.” </a:t>
            </a:r>
            <a:endParaRPr lang="en-GB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2529768"/>
            <a:ext cx="5239493" cy="3010410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00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57908" y="404664"/>
            <a:ext cx="9001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3200" dirty="0" err="1"/>
              <a:t>Are</a:t>
            </a:r>
            <a:r>
              <a:rPr lang="pl-PL" sz="3200" dirty="0"/>
              <a:t> </a:t>
            </a:r>
            <a:r>
              <a:rPr lang="pl-PL" sz="3200" dirty="0" err="1"/>
              <a:t>you</a:t>
            </a:r>
            <a:r>
              <a:rPr lang="pl-PL" sz="3200" dirty="0"/>
              <a:t> </a:t>
            </a:r>
            <a:r>
              <a:rPr lang="pl-PL" sz="3200" dirty="0" err="1"/>
              <a:t>cooperating</a:t>
            </a:r>
            <a:r>
              <a:rPr lang="pl-PL" sz="3200" dirty="0"/>
              <a:t> with </a:t>
            </a:r>
            <a:r>
              <a:rPr lang="pl-PL" sz="3200" dirty="0" err="1"/>
              <a:t>any</a:t>
            </a:r>
            <a:r>
              <a:rPr lang="pl-PL" sz="3200" dirty="0"/>
              <a:t> </a:t>
            </a:r>
            <a:r>
              <a:rPr lang="pl-PL" sz="3200" dirty="0" err="1"/>
              <a:t>preschools</a:t>
            </a:r>
            <a:r>
              <a:rPr lang="pl-PL" sz="3200" dirty="0"/>
              <a:t>, </a:t>
            </a:r>
            <a:r>
              <a:rPr lang="pl-PL" sz="3200" dirty="0" err="1"/>
              <a:t>elementary</a:t>
            </a:r>
            <a:r>
              <a:rPr lang="pl-PL" sz="3200" dirty="0"/>
              <a:t> </a:t>
            </a:r>
            <a:r>
              <a:rPr lang="pl-PL" sz="3200" dirty="0" err="1"/>
              <a:t>schools</a:t>
            </a:r>
            <a:r>
              <a:rPr lang="pl-PL" sz="3200" dirty="0"/>
              <a:t> </a:t>
            </a:r>
            <a:r>
              <a:rPr lang="pl-PL" sz="3200" dirty="0" err="1"/>
              <a:t>or</a:t>
            </a:r>
            <a:r>
              <a:rPr lang="pl-PL" sz="3200" dirty="0"/>
              <a:t> high </a:t>
            </a:r>
            <a:r>
              <a:rPr lang="pl-PL" sz="3200" dirty="0" err="1"/>
              <a:t>schools</a:t>
            </a:r>
            <a:r>
              <a:rPr lang="pl-PL" sz="3200" dirty="0"/>
              <a:t>?</a:t>
            </a:r>
            <a:endParaRPr lang="en-GB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382444" y="1844824"/>
            <a:ext cx="590465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3200" dirty="0"/>
              <a:t>„ </a:t>
            </a:r>
            <a:r>
              <a:rPr lang="pl-PL" sz="3200" dirty="0" err="1"/>
              <a:t>Yes</a:t>
            </a:r>
            <a:r>
              <a:rPr lang="pl-PL" sz="3200" dirty="0"/>
              <a:t>, with </a:t>
            </a:r>
            <a:r>
              <a:rPr lang="pl-PL" sz="3200" dirty="0" err="1"/>
              <a:t>quite</a:t>
            </a:r>
            <a:r>
              <a:rPr lang="pl-PL" sz="3200" dirty="0"/>
              <a:t> a </a:t>
            </a:r>
            <a:r>
              <a:rPr lang="pl-PL" sz="3200" dirty="0" err="1"/>
              <a:t>few</a:t>
            </a:r>
            <a:r>
              <a:rPr lang="pl-PL" sz="3200" dirty="0"/>
              <a:t>. We </a:t>
            </a:r>
            <a:r>
              <a:rPr lang="pl-PL" sz="3200" dirty="0" err="1"/>
              <a:t>think</a:t>
            </a:r>
            <a:r>
              <a:rPr lang="pl-PL" sz="3200" dirty="0"/>
              <a:t>, </a:t>
            </a:r>
            <a:r>
              <a:rPr lang="pl-PL" sz="3200" dirty="0" err="1"/>
              <a:t>that</a:t>
            </a:r>
            <a:r>
              <a:rPr lang="pl-PL" sz="3200" dirty="0"/>
              <a:t> as </a:t>
            </a:r>
            <a:r>
              <a:rPr lang="pl-PL" sz="3200" dirty="0" err="1"/>
              <a:t>said</a:t>
            </a:r>
            <a:r>
              <a:rPr lang="pl-PL" sz="3200" dirty="0"/>
              <a:t> </a:t>
            </a:r>
            <a:r>
              <a:rPr lang="pl-PL" sz="3200" dirty="0" err="1"/>
              <a:t>earlier</a:t>
            </a:r>
            <a:r>
              <a:rPr lang="pl-PL" sz="3200" dirty="0"/>
              <a:t>, </a:t>
            </a:r>
            <a:r>
              <a:rPr lang="pl-PL" sz="3200" dirty="0" err="1"/>
              <a:t>it</a:t>
            </a:r>
            <a:r>
              <a:rPr lang="pl-PL" sz="3200" dirty="0"/>
              <a:t> </a:t>
            </a:r>
            <a:r>
              <a:rPr lang="pl-PL" sz="3200" dirty="0" err="1"/>
              <a:t>is</a:t>
            </a:r>
            <a:r>
              <a:rPr lang="pl-PL" sz="3200" dirty="0"/>
              <a:t> </a:t>
            </a:r>
            <a:r>
              <a:rPr lang="pl-PL" sz="3200" dirty="0" err="1"/>
              <a:t>very</a:t>
            </a:r>
            <a:r>
              <a:rPr lang="pl-PL" sz="3200" dirty="0"/>
              <a:t> </a:t>
            </a:r>
            <a:r>
              <a:rPr lang="pl-PL" sz="3200" dirty="0" err="1"/>
              <a:t>important</a:t>
            </a:r>
            <a:r>
              <a:rPr lang="pl-PL" sz="3200" dirty="0"/>
              <a:t> to </a:t>
            </a:r>
            <a:r>
              <a:rPr lang="pl-PL" sz="3200" dirty="0" err="1"/>
              <a:t>educate</a:t>
            </a:r>
            <a:r>
              <a:rPr lang="pl-PL" sz="3200" dirty="0"/>
              <a:t> </a:t>
            </a:r>
            <a:r>
              <a:rPr lang="pl-PL" sz="3200" dirty="0" err="1"/>
              <a:t>children</a:t>
            </a:r>
            <a:r>
              <a:rPr lang="pl-PL" sz="3200" dirty="0"/>
              <a:t>, </a:t>
            </a:r>
            <a:r>
              <a:rPr lang="pl-PL" sz="3200" dirty="0" err="1"/>
              <a:t>teenagers</a:t>
            </a:r>
            <a:r>
              <a:rPr lang="pl-PL" sz="3200" dirty="0"/>
              <a:t> and </a:t>
            </a:r>
            <a:r>
              <a:rPr lang="pl-PL" sz="3200" dirty="0" err="1"/>
              <a:t>young</a:t>
            </a:r>
            <a:r>
              <a:rPr lang="pl-PL" sz="3200" dirty="0"/>
              <a:t> </a:t>
            </a:r>
            <a:r>
              <a:rPr lang="pl-PL" sz="3200" dirty="0" err="1"/>
              <a:t>adults</a:t>
            </a:r>
            <a:r>
              <a:rPr lang="pl-PL" sz="3200" dirty="0"/>
              <a:t> </a:t>
            </a:r>
            <a:r>
              <a:rPr lang="pl-PL" sz="3200" dirty="0" err="1"/>
              <a:t>what</a:t>
            </a:r>
            <a:r>
              <a:rPr lang="pl-PL" sz="3200" dirty="0"/>
              <a:t> </a:t>
            </a:r>
            <a:r>
              <a:rPr lang="pl-PL" sz="3200" dirty="0" err="1"/>
              <a:t>experiences</a:t>
            </a:r>
            <a:r>
              <a:rPr lang="pl-PL" sz="3200" dirty="0"/>
              <a:t> </a:t>
            </a:r>
            <a:r>
              <a:rPr lang="pl-PL" sz="3200" dirty="0" err="1"/>
              <a:t>that</a:t>
            </a:r>
            <a:r>
              <a:rPr lang="pl-PL" sz="3200" dirty="0"/>
              <a:t> </a:t>
            </a:r>
            <a:r>
              <a:rPr lang="pl-PL" sz="3200" dirty="0" err="1"/>
              <a:t>they</a:t>
            </a:r>
            <a:r>
              <a:rPr lang="pl-PL" sz="3200" dirty="0"/>
              <a:t> </a:t>
            </a:r>
            <a:r>
              <a:rPr lang="pl-PL" sz="3200" dirty="0" err="1"/>
              <a:t>might</a:t>
            </a:r>
            <a:r>
              <a:rPr lang="pl-PL" sz="3200" dirty="0"/>
              <a:t> </a:t>
            </a:r>
            <a:r>
              <a:rPr lang="pl-PL" sz="3200" dirty="0" err="1"/>
              <a:t>undergo</a:t>
            </a:r>
            <a:r>
              <a:rPr lang="pl-PL" sz="3200" dirty="0"/>
              <a:t> </a:t>
            </a:r>
            <a:r>
              <a:rPr lang="pl-PL" sz="3200" dirty="0" err="1"/>
              <a:t>are</a:t>
            </a:r>
            <a:r>
              <a:rPr lang="pl-PL" sz="3200" dirty="0"/>
              <a:t> </a:t>
            </a:r>
            <a:r>
              <a:rPr lang="pl-PL" sz="3200" dirty="0" err="1"/>
              <a:t>unhealthy</a:t>
            </a:r>
            <a:r>
              <a:rPr lang="pl-PL" sz="3200" dirty="0"/>
              <a:t> </a:t>
            </a:r>
            <a:r>
              <a:rPr lang="pl-PL" sz="3200" dirty="0" err="1"/>
              <a:t>or</a:t>
            </a:r>
            <a:r>
              <a:rPr lang="pl-PL" sz="3200" dirty="0"/>
              <a:t> </a:t>
            </a:r>
            <a:r>
              <a:rPr lang="pl-PL" sz="3200" dirty="0" err="1"/>
              <a:t>even</a:t>
            </a:r>
            <a:r>
              <a:rPr lang="pl-PL" sz="3200" dirty="0"/>
              <a:t> </a:t>
            </a:r>
            <a:r>
              <a:rPr lang="pl-PL" sz="3200" dirty="0" err="1"/>
              <a:t>patological</a:t>
            </a:r>
            <a:r>
              <a:rPr lang="pl-PL" sz="3200" dirty="0"/>
              <a:t> and </a:t>
            </a:r>
            <a:r>
              <a:rPr lang="pl-PL" sz="3200" dirty="0" err="1"/>
              <a:t>which</a:t>
            </a:r>
            <a:r>
              <a:rPr lang="pl-PL" sz="3200" dirty="0"/>
              <a:t> </a:t>
            </a:r>
            <a:r>
              <a:rPr lang="pl-PL" sz="3200" dirty="0" err="1"/>
              <a:t>are</a:t>
            </a:r>
            <a:r>
              <a:rPr lang="pl-PL" sz="3200" dirty="0"/>
              <a:t> </a:t>
            </a:r>
            <a:r>
              <a:rPr lang="pl-PL" sz="3200" dirty="0" err="1"/>
              <a:t>quite</a:t>
            </a:r>
            <a:r>
              <a:rPr lang="pl-PL" sz="3200" dirty="0"/>
              <a:t> </a:t>
            </a:r>
            <a:r>
              <a:rPr lang="pl-PL" sz="3200" dirty="0" err="1"/>
              <a:t>normal</a:t>
            </a:r>
            <a:r>
              <a:rPr lang="pl-PL" sz="3200" dirty="0"/>
              <a:t>. </a:t>
            </a:r>
            <a:r>
              <a:rPr lang="pl-PL" sz="3200" dirty="0" err="1"/>
              <a:t>They</a:t>
            </a:r>
            <a:r>
              <a:rPr lang="pl-PL" sz="3200" dirty="0"/>
              <a:t> </a:t>
            </a:r>
            <a:r>
              <a:rPr lang="pl-PL" sz="3200" dirty="0" err="1"/>
              <a:t>shouldn’t</a:t>
            </a:r>
            <a:r>
              <a:rPr lang="pl-PL" sz="3200" dirty="0"/>
              <a:t> be </a:t>
            </a:r>
            <a:r>
              <a:rPr lang="pl-PL" sz="3200" dirty="0" err="1"/>
              <a:t>afraid</a:t>
            </a:r>
            <a:r>
              <a:rPr lang="pl-PL" sz="3200" dirty="0"/>
              <a:t> to </a:t>
            </a:r>
            <a:r>
              <a:rPr lang="pl-PL" sz="3200" dirty="0" err="1"/>
              <a:t>speak</a:t>
            </a:r>
            <a:r>
              <a:rPr lang="pl-PL" sz="3200" dirty="0"/>
              <a:t> </a:t>
            </a:r>
            <a:r>
              <a:rPr lang="pl-PL" sz="3200" dirty="0" err="1"/>
              <a:t>about</a:t>
            </a:r>
            <a:r>
              <a:rPr lang="pl-PL" sz="3200" dirty="0"/>
              <a:t> </a:t>
            </a:r>
            <a:r>
              <a:rPr lang="pl-PL" sz="3200" dirty="0" err="1"/>
              <a:t>their</a:t>
            </a:r>
            <a:r>
              <a:rPr lang="pl-PL" sz="3200" dirty="0"/>
              <a:t> </a:t>
            </a:r>
            <a:r>
              <a:rPr lang="pl-PL" sz="3200" dirty="0" err="1"/>
              <a:t>feelings</a:t>
            </a:r>
            <a:r>
              <a:rPr lang="pl-PL" sz="3200" dirty="0"/>
              <a:t>.”</a:t>
            </a:r>
            <a:endParaRPr lang="en-GB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5" y="2132856"/>
            <a:ext cx="5956498" cy="397293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4649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25860" y="332656"/>
            <a:ext cx="914501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3200" dirty="0"/>
              <a:t>How </a:t>
            </a:r>
            <a:r>
              <a:rPr lang="pl-PL" sz="3200" dirty="0" err="1"/>
              <a:t>does</a:t>
            </a:r>
            <a:r>
              <a:rPr lang="pl-PL" sz="3200" dirty="0"/>
              <a:t> </a:t>
            </a:r>
            <a:r>
              <a:rPr lang="pl-PL" sz="3200" dirty="0" err="1"/>
              <a:t>that</a:t>
            </a:r>
            <a:r>
              <a:rPr lang="pl-PL" sz="3200" dirty="0"/>
              <a:t> </a:t>
            </a:r>
            <a:r>
              <a:rPr lang="pl-PL" sz="3200" dirty="0" err="1"/>
              <a:t>cooperation</a:t>
            </a:r>
            <a:r>
              <a:rPr lang="pl-PL" sz="3200" dirty="0"/>
              <a:t> </a:t>
            </a:r>
            <a:r>
              <a:rPr lang="pl-PL" sz="3200" dirty="0" err="1"/>
              <a:t>between</a:t>
            </a:r>
            <a:r>
              <a:rPr lang="pl-PL" sz="3200" dirty="0"/>
              <a:t>  </a:t>
            </a:r>
            <a:r>
              <a:rPr lang="pl-PL" sz="3200" dirty="0" err="1"/>
              <a:t>your</a:t>
            </a:r>
            <a:r>
              <a:rPr lang="pl-PL" sz="3200" dirty="0"/>
              <a:t> </a:t>
            </a:r>
            <a:r>
              <a:rPr lang="pl-PL" sz="3200" dirty="0" err="1"/>
              <a:t>clinic</a:t>
            </a:r>
            <a:r>
              <a:rPr lang="pl-PL" sz="3200" dirty="0"/>
              <a:t> and </a:t>
            </a:r>
            <a:r>
              <a:rPr lang="pl-PL" sz="3200" dirty="0" err="1"/>
              <a:t>educational</a:t>
            </a:r>
            <a:r>
              <a:rPr lang="pl-PL" sz="3200" dirty="0"/>
              <a:t> </a:t>
            </a:r>
            <a:r>
              <a:rPr lang="pl-PL" sz="3200" dirty="0" err="1"/>
              <a:t>institutions</a:t>
            </a:r>
            <a:r>
              <a:rPr lang="pl-PL" sz="3200" dirty="0"/>
              <a:t> </a:t>
            </a:r>
            <a:r>
              <a:rPr lang="pl-PL" sz="3200" dirty="0" err="1"/>
              <a:t>look</a:t>
            </a:r>
            <a:r>
              <a:rPr lang="pl-PL" sz="3200" dirty="0"/>
              <a:t>?</a:t>
            </a:r>
            <a:endParaRPr lang="en-GB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0" y="1700808"/>
            <a:ext cx="648072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„ </a:t>
            </a:r>
            <a:r>
              <a:rPr lang="pl-PL" sz="2800" dirty="0" err="1"/>
              <a:t>Again</a:t>
            </a:r>
            <a:r>
              <a:rPr lang="pl-PL" sz="2800" dirty="0"/>
              <a:t>, </a:t>
            </a:r>
            <a:r>
              <a:rPr lang="pl-PL" sz="2800" dirty="0" err="1"/>
              <a:t>pschological</a:t>
            </a:r>
            <a:r>
              <a:rPr lang="pl-PL" sz="2800" dirty="0"/>
              <a:t> </a:t>
            </a:r>
            <a:r>
              <a:rPr lang="pl-PL" sz="2800" dirty="0" err="1"/>
              <a:t>education</a:t>
            </a:r>
            <a:r>
              <a:rPr lang="pl-PL" sz="2800" dirty="0"/>
              <a:t> on </a:t>
            </a:r>
            <a:r>
              <a:rPr lang="pl-PL" sz="2800" dirty="0" err="1"/>
              <a:t>teritory</a:t>
            </a:r>
            <a:r>
              <a:rPr lang="pl-PL" sz="2800" dirty="0"/>
              <a:t> of </a:t>
            </a:r>
            <a:r>
              <a:rPr lang="pl-PL" sz="2800" dirty="0" err="1"/>
              <a:t>educational</a:t>
            </a:r>
            <a:r>
              <a:rPr lang="pl-PL" sz="2800" dirty="0"/>
              <a:t> </a:t>
            </a:r>
            <a:r>
              <a:rPr lang="pl-PL" sz="2800" dirty="0" err="1"/>
              <a:t>institution</a:t>
            </a:r>
            <a:r>
              <a:rPr lang="pl-PL" sz="2800" dirty="0"/>
              <a:t>. It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very</a:t>
            </a:r>
            <a:r>
              <a:rPr lang="pl-PL" sz="2800" dirty="0"/>
              <a:t>, </a:t>
            </a:r>
            <a:r>
              <a:rPr lang="pl-PL" sz="2800" dirty="0" err="1"/>
              <a:t>very</a:t>
            </a:r>
            <a:r>
              <a:rPr lang="pl-PL" sz="2800" dirty="0"/>
              <a:t> </a:t>
            </a:r>
            <a:r>
              <a:rPr lang="pl-PL" sz="2800" dirty="0" err="1"/>
              <a:t>important</a:t>
            </a:r>
            <a:r>
              <a:rPr lang="pl-PL" sz="2800" dirty="0"/>
              <a:t> </a:t>
            </a:r>
            <a:r>
              <a:rPr lang="pl-PL" sz="2800" dirty="0" err="1"/>
              <a:t>thing</a:t>
            </a:r>
            <a:r>
              <a:rPr lang="pl-PL" sz="2800" dirty="0"/>
              <a:t>, </a:t>
            </a:r>
            <a:r>
              <a:rPr lang="pl-PL" sz="2800" dirty="0" err="1"/>
              <a:t>you</a:t>
            </a:r>
            <a:r>
              <a:rPr lang="pl-PL" sz="2800" dirty="0"/>
              <a:t> </a:t>
            </a:r>
            <a:r>
              <a:rPr lang="pl-PL" sz="2800" dirty="0" err="1"/>
              <a:t>won’t</a:t>
            </a:r>
            <a:r>
              <a:rPr lang="pl-PL" sz="2800" dirty="0"/>
              <a:t> go </a:t>
            </a:r>
            <a:r>
              <a:rPr lang="pl-PL" sz="2800" dirty="0" err="1"/>
              <a:t>very</a:t>
            </a:r>
            <a:r>
              <a:rPr lang="pl-PL" sz="2800" dirty="0"/>
              <a:t> far </a:t>
            </a:r>
            <a:r>
              <a:rPr lang="pl-PL" sz="2800" dirty="0" err="1"/>
              <a:t>away</a:t>
            </a:r>
            <a:r>
              <a:rPr lang="pl-PL" sz="2800" dirty="0"/>
              <a:t> </a:t>
            </a:r>
            <a:r>
              <a:rPr lang="pl-PL" sz="2800" dirty="0" err="1"/>
              <a:t>without</a:t>
            </a:r>
            <a:r>
              <a:rPr lang="pl-PL" sz="2800" dirty="0"/>
              <a:t> </a:t>
            </a:r>
            <a:r>
              <a:rPr lang="pl-PL" sz="2800" dirty="0" err="1"/>
              <a:t>it</a:t>
            </a:r>
            <a:r>
              <a:rPr lang="pl-PL" sz="2800" dirty="0"/>
              <a:t>. </a:t>
            </a:r>
            <a:r>
              <a:rPr lang="pl-PL" sz="2800" dirty="0" err="1"/>
              <a:t>An</a:t>
            </a:r>
            <a:r>
              <a:rPr lang="pl-PL" sz="2800" dirty="0"/>
              <a:t> </a:t>
            </a:r>
            <a:r>
              <a:rPr lang="pl-PL" sz="2800" dirty="0" err="1"/>
              <a:t>important</a:t>
            </a:r>
            <a:r>
              <a:rPr lang="pl-PL" sz="2800" dirty="0"/>
              <a:t> step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training</a:t>
            </a:r>
            <a:r>
              <a:rPr lang="pl-PL" sz="2800" dirty="0"/>
              <a:t> </a:t>
            </a:r>
            <a:r>
              <a:rPr lang="pl-PL" sz="2800" dirty="0" err="1"/>
              <a:t>people</a:t>
            </a:r>
            <a:r>
              <a:rPr lang="pl-PL" sz="2800" dirty="0"/>
              <a:t> in </a:t>
            </a:r>
            <a:r>
              <a:rPr lang="pl-PL" sz="2800" dirty="0" err="1"/>
              <a:t>psychological</a:t>
            </a:r>
            <a:r>
              <a:rPr lang="pl-PL" sz="2800" dirty="0"/>
              <a:t> </a:t>
            </a:r>
            <a:r>
              <a:rPr lang="pl-PL" sz="2800" dirty="0" err="1"/>
              <a:t>knowledge</a:t>
            </a:r>
            <a:r>
              <a:rPr lang="pl-PL" sz="2800" dirty="0"/>
              <a:t>. A </a:t>
            </a:r>
            <a:r>
              <a:rPr lang="pl-PL" sz="2800" dirty="0" err="1"/>
              <a:t>quite</a:t>
            </a:r>
            <a:r>
              <a:rPr lang="pl-PL" sz="2800" dirty="0"/>
              <a:t> </a:t>
            </a:r>
            <a:r>
              <a:rPr lang="pl-PL" sz="2800" dirty="0" err="1"/>
              <a:t>obvious</a:t>
            </a:r>
            <a:r>
              <a:rPr lang="pl-PL" sz="2800" dirty="0"/>
              <a:t> step,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diagnosing</a:t>
            </a:r>
            <a:r>
              <a:rPr lang="pl-PL" sz="2800" dirty="0"/>
              <a:t> </a:t>
            </a:r>
            <a:r>
              <a:rPr lang="pl-PL" sz="2800" dirty="0" err="1"/>
              <a:t>children</a:t>
            </a:r>
            <a:r>
              <a:rPr lang="pl-PL" sz="2800" dirty="0"/>
              <a:t> and </a:t>
            </a:r>
            <a:r>
              <a:rPr lang="pl-PL" sz="2800" dirty="0" err="1"/>
              <a:t>teens</a:t>
            </a:r>
            <a:r>
              <a:rPr lang="pl-PL" sz="2800" dirty="0"/>
              <a:t> with </a:t>
            </a:r>
            <a:r>
              <a:rPr lang="pl-PL" sz="2800" dirty="0" err="1"/>
              <a:t>depression</a:t>
            </a:r>
            <a:r>
              <a:rPr lang="pl-PL" sz="2800" dirty="0"/>
              <a:t>. </a:t>
            </a:r>
            <a:r>
              <a:rPr lang="pl-PL" sz="2800" dirty="0" err="1"/>
              <a:t>Even</a:t>
            </a:r>
            <a:r>
              <a:rPr lang="pl-PL" sz="2800" dirty="0"/>
              <a:t> </a:t>
            </a:r>
            <a:r>
              <a:rPr lang="pl-PL" sz="2800" dirty="0" err="1"/>
              <a:t>though</a:t>
            </a:r>
            <a:r>
              <a:rPr lang="pl-PL" sz="2800" dirty="0"/>
              <a:t> </a:t>
            </a:r>
            <a:r>
              <a:rPr lang="pl-PL" sz="2800" dirty="0" err="1"/>
              <a:t>it’s</a:t>
            </a:r>
            <a:r>
              <a:rPr lang="pl-PL" sz="2800" dirty="0"/>
              <a:t> </a:t>
            </a:r>
            <a:r>
              <a:rPr lang="pl-PL" sz="2800" dirty="0" err="1"/>
              <a:t>very</a:t>
            </a:r>
            <a:r>
              <a:rPr lang="pl-PL" sz="2800" dirty="0"/>
              <a:t> </a:t>
            </a:r>
            <a:r>
              <a:rPr lang="en-GB" sz="2800" dirty="0"/>
              <a:t>obvious</a:t>
            </a:r>
            <a:r>
              <a:rPr lang="pl-PL" sz="2800" dirty="0"/>
              <a:t>, </a:t>
            </a:r>
            <a:r>
              <a:rPr lang="pl-PL" sz="2800" dirty="0" err="1"/>
              <a:t>it’s</a:t>
            </a:r>
            <a:r>
              <a:rPr lang="pl-PL" sz="2800" dirty="0"/>
              <a:t> not the </a:t>
            </a:r>
            <a:r>
              <a:rPr lang="pl-PL" sz="2800" dirty="0" err="1"/>
              <a:t>first</a:t>
            </a:r>
            <a:r>
              <a:rPr lang="pl-PL" sz="2800" dirty="0"/>
              <a:t> </a:t>
            </a:r>
            <a:r>
              <a:rPr lang="pl-PL" sz="2800" dirty="0" err="1"/>
              <a:t>thought</a:t>
            </a:r>
            <a:r>
              <a:rPr lang="pl-PL" sz="2800" dirty="0"/>
              <a:t>. </a:t>
            </a:r>
            <a:r>
              <a:rPr lang="pl-PL" sz="2800" dirty="0" err="1"/>
              <a:t>Another</a:t>
            </a:r>
            <a:r>
              <a:rPr lang="pl-PL" sz="2800" dirty="0"/>
              <a:t> </a:t>
            </a:r>
            <a:r>
              <a:rPr lang="pl-PL" sz="2800" dirty="0" err="1"/>
              <a:t>important</a:t>
            </a:r>
            <a:r>
              <a:rPr lang="pl-PL" sz="2800" dirty="0"/>
              <a:t> </a:t>
            </a:r>
            <a:r>
              <a:rPr lang="pl-PL" sz="2800" dirty="0" err="1"/>
              <a:t>matter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psychological</a:t>
            </a:r>
            <a:r>
              <a:rPr lang="pl-PL" sz="2800" dirty="0"/>
              <a:t> </a:t>
            </a:r>
            <a:r>
              <a:rPr lang="pl-PL" sz="2800" dirty="0" err="1"/>
              <a:t>therapy</a:t>
            </a:r>
            <a:r>
              <a:rPr lang="pl-PL" sz="2800" dirty="0"/>
              <a:t>. It </a:t>
            </a:r>
            <a:r>
              <a:rPr lang="pl-PL" sz="2800" dirty="0" err="1"/>
              <a:t>also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quite</a:t>
            </a:r>
            <a:r>
              <a:rPr lang="pl-PL" sz="2800" dirty="0"/>
              <a:t> </a:t>
            </a:r>
            <a:r>
              <a:rPr lang="pl-PL" sz="2800" dirty="0" err="1"/>
              <a:t>obvious</a:t>
            </a:r>
            <a:r>
              <a:rPr lang="pl-PL" sz="2800" dirty="0"/>
              <a:t>, and not the </a:t>
            </a:r>
            <a:r>
              <a:rPr lang="pl-PL" sz="2800" dirty="0" err="1"/>
              <a:t>first</a:t>
            </a:r>
            <a:r>
              <a:rPr lang="pl-PL" sz="2800" dirty="0"/>
              <a:t> </a:t>
            </a:r>
            <a:r>
              <a:rPr lang="pl-PL" sz="2800" dirty="0" err="1"/>
              <a:t>thing</a:t>
            </a:r>
            <a:r>
              <a:rPr lang="pl-PL" sz="2800" dirty="0"/>
              <a:t>  </a:t>
            </a:r>
            <a:r>
              <a:rPr lang="pl-PL" sz="2800" dirty="0" err="1"/>
              <a:t>you</a:t>
            </a:r>
            <a:r>
              <a:rPr lang="pl-PL" sz="2800" dirty="0"/>
              <a:t> </a:t>
            </a:r>
            <a:r>
              <a:rPr lang="pl-PL" sz="2800" dirty="0" err="1"/>
              <a:t>think</a:t>
            </a:r>
            <a:r>
              <a:rPr lang="pl-PL" sz="2800" dirty="0"/>
              <a:t> </a:t>
            </a:r>
            <a:r>
              <a:rPr lang="pl-PL" sz="2800" dirty="0" err="1"/>
              <a:t>about</a:t>
            </a:r>
            <a:r>
              <a:rPr lang="pl-PL" sz="2800" dirty="0"/>
              <a:t>.”</a:t>
            </a:r>
            <a:endParaRPr lang="en-GB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1553324"/>
            <a:ext cx="4896544" cy="489654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46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341884" y="188640"/>
            <a:ext cx="80648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3200" dirty="0" err="1"/>
              <a:t>What</a:t>
            </a:r>
            <a:r>
              <a:rPr lang="pl-PL" sz="3200" dirty="0"/>
              <a:t> </a:t>
            </a:r>
            <a:r>
              <a:rPr lang="pl-PL" sz="3200" dirty="0" err="1"/>
              <a:t>steps</a:t>
            </a:r>
            <a:r>
              <a:rPr lang="pl-PL" sz="3200" dirty="0"/>
              <a:t> </a:t>
            </a:r>
            <a:r>
              <a:rPr lang="pl-PL" sz="3200" dirty="0" err="1"/>
              <a:t>are</a:t>
            </a:r>
            <a:r>
              <a:rPr lang="pl-PL" sz="3200" dirty="0"/>
              <a:t> </a:t>
            </a:r>
            <a:r>
              <a:rPr lang="pl-PL" sz="3200" dirty="0" err="1"/>
              <a:t>taken</a:t>
            </a:r>
            <a:r>
              <a:rPr lang="pl-PL" sz="3200" dirty="0"/>
              <a:t> by </a:t>
            </a:r>
            <a:r>
              <a:rPr lang="pl-PL" sz="3200" dirty="0" err="1"/>
              <a:t>your</a:t>
            </a:r>
            <a:r>
              <a:rPr lang="pl-PL" sz="3200" dirty="0"/>
              <a:t> </a:t>
            </a:r>
            <a:r>
              <a:rPr lang="pl-PL" sz="3200" dirty="0" err="1"/>
              <a:t>clinic</a:t>
            </a:r>
            <a:r>
              <a:rPr lang="pl-PL" sz="3200" dirty="0"/>
              <a:t> </a:t>
            </a:r>
            <a:r>
              <a:rPr lang="pl-PL" sz="3200" dirty="0" err="1"/>
              <a:t>after</a:t>
            </a:r>
            <a:r>
              <a:rPr lang="pl-PL" sz="3200" dirty="0"/>
              <a:t> </a:t>
            </a:r>
            <a:r>
              <a:rPr lang="pl-PL" sz="3200" dirty="0" err="1"/>
              <a:t>recognising</a:t>
            </a:r>
            <a:r>
              <a:rPr lang="pl-PL" sz="3200" dirty="0"/>
              <a:t> </a:t>
            </a:r>
            <a:r>
              <a:rPr lang="pl-PL" sz="3200" dirty="0" err="1"/>
              <a:t>depression</a:t>
            </a:r>
            <a:r>
              <a:rPr lang="pl-PL" sz="3200" dirty="0"/>
              <a:t>?</a:t>
            </a:r>
            <a:endParaRPr lang="en-GB" sz="3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878388" y="1340768"/>
            <a:ext cx="6552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dirty="0"/>
              <a:t>„The </a:t>
            </a:r>
            <a:r>
              <a:rPr lang="pl-PL" sz="2400" dirty="0" err="1"/>
              <a:t>first</a:t>
            </a:r>
            <a:r>
              <a:rPr lang="pl-PL" sz="2400" dirty="0"/>
              <a:t>, but </a:t>
            </a:r>
            <a:r>
              <a:rPr lang="pl-PL" sz="2400" dirty="0" err="1"/>
              <a:t>also</a:t>
            </a:r>
            <a:r>
              <a:rPr lang="pl-PL" sz="2400" dirty="0"/>
              <a:t> the most </a:t>
            </a:r>
            <a:r>
              <a:rPr lang="pl-PL" sz="2400" dirty="0" err="1"/>
              <a:t>important</a:t>
            </a:r>
            <a:r>
              <a:rPr lang="pl-PL" sz="2400" dirty="0"/>
              <a:t>, </a:t>
            </a:r>
            <a:r>
              <a:rPr lang="pl-PL" sz="2400" dirty="0" err="1"/>
              <a:t>is</a:t>
            </a:r>
            <a:r>
              <a:rPr lang="pl-PL" sz="2400" dirty="0"/>
              <a:t> to </a:t>
            </a:r>
            <a:r>
              <a:rPr lang="pl-PL" sz="2400" dirty="0" err="1"/>
              <a:t>recommend</a:t>
            </a:r>
            <a:r>
              <a:rPr lang="pl-PL" sz="2400" dirty="0"/>
              <a:t> a </a:t>
            </a:r>
            <a:r>
              <a:rPr lang="pl-PL" sz="2400" dirty="0" err="1"/>
              <a:t>psychiatric</a:t>
            </a:r>
            <a:r>
              <a:rPr lang="pl-PL" sz="2400" dirty="0"/>
              <a:t> </a:t>
            </a:r>
            <a:r>
              <a:rPr lang="pl-PL" sz="2400" dirty="0" err="1"/>
              <a:t>consultation</a:t>
            </a:r>
            <a:r>
              <a:rPr lang="pl-PL" sz="2400" dirty="0"/>
              <a:t>, not </a:t>
            </a:r>
            <a:r>
              <a:rPr lang="pl-PL" sz="2400" dirty="0" err="1"/>
              <a:t>only</a:t>
            </a:r>
            <a:r>
              <a:rPr lang="pl-PL" sz="2400" dirty="0"/>
              <a:t> </a:t>
            </a:r>
            <a:r>
              <a:rPr lang="pl-PL" sz="2400" dirty="0" err="1"/>
              <a:t>therapeutic</a:t>
            </a:r>
            <a:r>
              <a:rPr lang="pl-PL" sz="2400" dirty="0"/>
              <a:t> </a:t>
            </a:r>
            <a:r>
              <a:rPr lang="pl-PL" sz="2400" dirty="0" err="1"/>
              <a:t>meaning</a:t>
            </a:r>
            <a:r>
              <a:rPr lang="pl-PL" sz="2400" dirty="0"/>
              <a:t>, but </a:t>
            </a:r>
            <a:r>
              <a:rPr lang="pl-PL" sz="2400" dirty="0" err="1"/>
              <a:t>also</a:t>
            </a:r>
            <a:r>
              <a:rPr lang="pl-PL" sz="2400" dirty="0"/>
              <a:t> in </a:t>
            </a:r>
            <a:r>
              <a:rPr lang="pl-PL" sz="2400" dirty="0" err="1"/>
              <a:t>farmacological</a:t>
            </a:r>
            <a:r>
              <a:rPr lang="pl-PL" sz="2400" dirty="0"/>
              <a:t> one. </a:t>
            </a:r>
            <a:r>
              <a:rPr lang="pl-PL" sz="2400" dirty="0" err="1"/>
              <a:t>That</a:t>
            </a:r>
            <a:r>
              <a:rPr lang="pl-PL" sz="2400" dirty="0"/>
              <a:t> </a:t>
            </a:r>
            <a:r>
              <a:rPr lang="pl-PL" sz="2400" dirty="0" err="1"/>
              <a:t>usually</a:t>
            </a:r>
            <a:r>
              <a:rPr lang="pl-PL" sz="2400" dirty="0"/>
              <a:t> </a:t>
            </a:r>
            <a:r>
              <a:rPr lang="pl-PL" sz="2400" dirty="0" err="1"/>
              <a:t>means</a:t>
            </a:r>
            <a:r>
              <a:rPr lang="pl-PL" sz="2400" dirty="0"/>
              <a:t> </a:t>
            </a:r>
            <a:r>
              <a:rPr lang="pl-PL" sz="2400" dirty="0" err="1"/>
              <a:t>antidepressants</a:t>
            </a:r>
            <a:r>
              <a:rPr lang="pl-PL" sz="2400" dirty="0"/>
              <a:t> </a:t>
            </a:r>
            <a:r>
              <a:rPr lang="pl-PL" sz="2400" dirty="0" err="1"/>
              <a:t>which</a:t>
            </a:r>
            <a:r>
              <a:rPr lang="pl-PL" sz="2400" dirty="0"/>
              <a:t> </a:t>
            </a:r>
            <a:r>
              <a:rPr lang="pl-PL" sz="2400" dirty="0" err="1"/>
              <a:t>make</a:t>
            </a:r>
            <a:r>
              <a:rPr lang="pl-PL" sz="2400" dirty="0"/>
              <a:t> </a:t>
            </a:r>
            <a:r>
              <a:rPr lang="pl-PL" sz="2400" dirty="0" err="1"/>
              <a:t>your</a:t>
            </a:r>
            <a:r>
              <a:rPr lang="pl-PL" sz="2400" dirty="0"/>
              <a:t> </a:t>
            </a:r>
            <a:r>
              <a:rPr lang="pl-PL" sz="2400" dirty="0" err="1"/>
              <a:t>seratonin</a:t>
            </a:r>
            <a:r>
              <a:rPr lang="pl-PL" sz="2400" dirty="0"/>
              <a:t> </a:t>
            </a:r>
            <a:r>
              <a:rPr lang="pl-PL" sz="2400" dirty="0" err="1"/>
              <a:t>level</a:t>
            </a:r>
            <a:r>
              <a:rPr lang="pl-PL" sz="2400" dirty="0"/>
              <a:t> </a:t>
            </a:r>
            <a:r>
              <a:rPr lang="pl-PL" sz="2400" dirty="0" err="1"/>
              <a:t>higher</a:t>
            </a:r>
            <a:r>
              <a:rPr lang="pl-PL" sz="2400" dirty="0"/>
              <a:t>. </a:t>
            </a:r>
            <a:r>
              <a:rPr lang="pl-PL" sz="2400" dirty="0" err="1"/>
              <a:t>Seratonin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a </a:t>
            </a:r>
            <a:r>
              <a:rPr lang="pl-PL" sz="2400" dirty="0" err="1"/>
              <a:t>chemical</a:t>
            </a:r>
            <a:r>
              <a:rPr lang="pl-PL" sz="2400" dirty="0"/>
              <a:t> </a:t>
            </a:r>
            <a:r>
              <a:rPr lang="pl-PL" sz="2400" dirty="0" err="1"/>
              <a:t>that</a:t>
            </a:r>
            <a:r>
              <a:rPr lang="pl-PL" sz="2400" dirty="0"/>
              <a:t> </a:t>
            </a:r>
            <a:r>
              <a:rPr lang="pl-PL" sz="2400" dirty="0" err="1"/>
              <a:t>basically</a:t>
            </a:r>
            <a:r>
              <a:rPr lang="pl-PL" sz="2400" dirty="0"/>
              <a:t> </a:t>
            </a:r>
            <a:r>
              <a:rPr lang="pl-PL" sz="2400" dirty="0" err="1"/>
              <a:t>makes</a:t>
            </a:r>
            <a:r>
              <a:rPr lang="pl-PL" sz="2400" dirty="0"/>
              <a:t> </a:t>
            </a:r>
            <a:r>
              <a:rPr lang="pl-PL" sz="2400" dirty="0" err="1"/>
              <a:t>you</a:t>
            </a:r>
            <a:r>
              <a:rPr lang="pl-PL" sz="2400" dirty="0"/>
              <a:t> happy and </a:t>
            </a:r>
            <a:r>
              <a:rPr lang="pl-PL" sz="2400" dirty="0" err="1"/>
              <a:t>satisfied</a:t>
            </a:r>
            <a:r>
              <a:rPr lang="pl-PL" sz="2400" dirty="0"/>
              <a:t>. </a:t>
            </a:r>
            <a:r>
              <a:rPr lang="pl-PL" sz="2400" dirty="0" err="1"/>
              <a:t>When</a:t>
            </a:r>
            <a:r>
              <a:rPr lang="pl-PL" sz="2400" dirty="0"/>
              <a:t> </a:t>
            </a:r>
            <a:r>
              <a:rPr lang="pl-PL" sz="2400" dirty="0" err="1"/>
              <a:t>you</a:t>
            </a:r>
            <a:r>
              <a:rPr lang="pl-PL" sz="2400" dirty="0"/>
              <a:t> </a:t>
            </a:r>
            <a:r>
              <a:rPr lang="pl-PL" sz="2400" dirty="0" err="1"/>
              <a:t>have</a:t>
            </a:r>
            <a:r>
              <a:rPr lang="pl-PL" sz="2400" dirty="0"/>
              <a:t>  </a:t>
            </a:r>
            <a:r>
              <a:rPr lang="pl-PL" sz="2400" dirty="0" err="1"/>
              <a:t>depression</a:t>
            </a:r>
            <a:r>
              <a:rPr lang="pl-PL" sz="2400" dirty="0"/>
              <a:t>, </a:t>
            </a:r>
            <a:r>
              <a:rPr lang="pl-PL" sz="2400" dirty="0" err="1"/>
              <a:t>your</a:t>
            </a:r>
            <a:r>
              <a:rPr lang="pl-PL" sz="2400" dirty="0"/>
              <a:t> </a:t>
            </a:r>
            <a:r>
              <a:rPr lang="pl-PL" sz="2400" dirty="0" err="1"/>
              <a:t>seratonin</a:t>
            </a:r>
            <a:r>
              <a:rPr lang="pl-PL" sz="2400" dirty="0"/>
              <a:t> </a:t>
            </a:r>
            <a:r>
              <a:rPr lang="pl-PL" sz="2400" dirty="0" err="1"/>
              <a:t>level</a:t>
            </a:r>
            <a:r>
              <a:rPr lang="pl-PL" sz="2400" dirty="0"/>
              <a:t>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really</a:t>
            </a:r>
            <a:r>
              <a:rPr lang="pl-PL" sz="2400" dirty="0"/>
              <a:t>, </a:t>
            </a:r>
            <a:r>
              <a:rPr lang="pl-PL" sz="2400" dirty="0" err="1"/>
              <a:t>really</a:t>
            </a:r>
            <a:r>
              <a:rPr lang="pl-PL" sz="2400" dirty="0"/>
              <a:t> </a:t>
            </a:r>
            <a:r>
              <a:rPr lang="pl-PL" sz="2400" dirty="0" err="1"/>
              <a:t>low</a:t>
            </a:r>
            <a:r>
              <a:rPr lang="pl-PL" sz="2400" dirty="0"/>
              <a:t>. </a:t>
            </a:r>
            <a:r>
              <a:rPr lang="pl-PL" sz="2400" dirty="0" err="1"/>
              <a:t>That’s</a:t>
            </a:r>
            <a:r>
              <a:rPr lang="pl-PL" sz="2400" dirty="0"/>
              <a:t> </a:t>
            </a:r>
            <a:r>
              <a:rPr lang="pl-PL" sz="2400" dirty="0" err="1"/>
              <a:t>what</a:t>
            </a:r>
            <a:r>
              <a:rPr lang="pl-PL" sz="2400" dirty="0"/>
              <a:t> </a:t>
            </a:r>
            <a:r>
              <a:rPr lang="pl-PL" sz="2400" dirty="0" err="1"/>
              <a:t>makes</a:t>
            </a:r>
            <a:r>
              <a:rPr lang="pl-PL" sz="2400" dirty="0"/>
              <a:t> </a:t>
            </a:r>
            <a:r>
              <a:rPr lang="pl-PL" sz="2400" dirty="0" err="1"/>
              <a:t>you</a:t>
            </a:r>
            <a:r>
              <a:rPr lang="pl-PL" sz="2400" dirty="0"/>
              <a:t> </a:t>
            </a:r>
            <a:r>
              <a:rPr lang="pl-PL" sz="2400" dirty="0" err="1"/>
              <a:t>miserable</a:t>
            </a:r>
            <a:r>
              <a:rPr lang="pl-PL" sz="2400" dirty="0"/>
              <a:t>. Then, we </a:t>
            </a:r>
            <a:r>
              <a:rPr lang="pl-PL" sz="2400" dirty="0" err="1"/>
              <a:t>need</a:t>
            </a:r>
            <a:r>
              <a:rPr lang="pl-PL" sz="2400" dirty="0"/>
              <a:t> to </a:t>
            </a:r>
            <a:r>
              <a:rPr lang="pl-PL" sz="2400" dirty="0" err="1"/>
              <a:t>educate</a:t>
            </a:r>
            <a:r>
              <a:rPr lang="pl-PL" sz="2400" dirty="0"/>
              <a:t> family. </a:t>
            </a:r>
            <a:r>
              <a:rPr lang="pl-PL" sz="2400" dirty="0" err="1"/>
              <a:t>You</a:t>
            </a:r>
            <a:r>
              <a:rPr lang="pl-PL" sz="2400" dirty="0"/>
              <a:t> </a:t>
            </a:r>
            <a:r>
              <a:rPr lang="pl-PL" sz="2400" dirty="0" err="1"/>
              <a:t>spend</a:t>
            </a:r>
            <a:r>
              <a:rPr lang="pl-PL" sz="2400" dirty="0"/>
              <a:t> most of </a:t>
            </a:r>
            <a:r>
              <a:rPr lang="pl-PL" sz="2400" dirty="0" err="1"/>
              <a:t>your</a:t>
            </a:r>
            <a:r>
              <a:rPr lang="pl-PL" sz="2400" dirty="0"/>
              <a:t> </a:t>
            </a:r>
            <a:r>
              <a:rPr lang="pl-PL" sz="2400" dirty="0" err="1"/>
              <a:t>time</a:t>
            </a:r>
            <a:r>
              <a:rPr lang="pl-PL" sz="2400" dirty="0"/>
              <a:t> with </a:t>
            </a:r>
            <a:r>
              <a:rPr lang="pl-PL" sz="2400" dirty="0" err="1"/>
              <a:t>them</a:t>
            </a:r>
            <a:r>
              <a:rPr lang="pl-PL" sz="2400" dirty="0"/>
              <a:t>, </a:t>
            </a:r>
            <a:r>
              <a:rPr lang="pl-PL" sz="2400" dirty="0" err="1"/>
              <a:t>they</a:t>
            </a:r>
            <a:r>
              <a:rPr lang="pl-PL" sz="2400" dirty="0"/>
              <a:t> </a:t>
            </a:r>
            <a:r>
              <a:rPr lang="pl-PL" sz="2400" dirty="0" err="1"/>
              <a:t>can</a:t>
            </a:r>
            <a:r>
              <a:rPr lang="pl-PL" sz="2400" dirty="0"/>
              <a:t> </a:t>
            </a:r>
            <a:r>
              <a:rPr lang="pl-PL" sz="2400" dirty="0" err="1"/>
              <a:t>help</a:t>
            </a:r>
            <a:r>
              <a:rPr lang="pl-PL" sz="2400" dirty="0"/>
              <a:t> </a:t>
            </a:r>
            <a:r>
              <a:rPr lang="pl-PL" sz="2400" dirty="0" err="1"/>
              <a:t>you</a:t>
            </a:r>
            <a:r>
              <a:rPr lang="pl-PL" sz="2400" dirty="0"/>
              <a:t> the most, but </a:t>
            </a:r>
            <a:r>
              <a:rPr lang="pl-PL" sz="2400" dirty="0" err="1"/>
              <a:t>also</a:t>
            </a:r>
            <a:r>
              <a:rPr lang="pl-PL" sz="2400" dirty="0"/>
              <a:t> hurt </a:t>
            </a:r>
            <a:r>
              <a:rPr lang="pl-PL" sz="2400" dirty="0" err="1"/>
              <a:t>you</a:t>
            </a:r>
            <a:r>
              <a:rPr lang="pl-PL" sz="2400" dirty="0"/>
              <a:t> in the </a:t>
            </a:r>
            <a:r>
              <a:rPr lang="pl-PL" sz="2400" dirty="0" err="1"/>
              <a:t>worst</a:t>
            </a:r>
            <a:r>
              <a:rPr lang="pl-PL" sz="2400" dirty="0"/>
              <a:t> </a:t>
            </a:r>
            <a:r>
              <a:rPr lang="pl-PL" sz="2400" dirty="0" err="1"/>
              <a:t>possible</a:t>
            </a:r>
            <a:r>
              <a:rPr lang="pl-PL" sz="2400" dirty="0"/>
              <a:t> </a:t>
            </a:r>
            <a:r>
              <a:rPr lang="pl-PL" sz="2400" dirty="0" err="1"/>
              <a:t>way</a:t>
            </a:r>
            <a:r>
              <a:rPr lang="pl-PL" sz="2400" dirty="0"/>
              <a:t>. Then, </a:t>
            </a:r>
            <a:r>
              <a:rPr lang="pl-PL" sz="2400" dirty="0" err="1"/>
              <a:t>you</a:t>
            </a:r>
            <a:r>
              <a:rPr lang="pl-PL" sz="2400" dirty="0"/>
              <a:t> </a:t>
            </a:r>
            <a:r>
              <a:rPr lang="pl-PL" sz="2400" dirty="0" err="1"/>
              <a:t>need</a:t>
            </a:r>
            <a:r>
              <a:rPr lang="pl-PL" sz="2400" dirty="0"/>
              <a:t> a </a:t>
            </a:r>
            <a:r>
              <a:rPr lang="pl-PL" sz="2400" dirty="0" err="1"/>
              <a:t>psychological</a:t>
            </a:r>
            <a:r>
              <a:rPr lang="pl-PL" sz="2400" dirty="0"/>
              <a:t> </a:t>
            </a:r>
            <a:r>
              <a:rPr lang="pl-PL" sz="2400" dirty="0" err="1"/>
              <a:t>judgement</a:t>
            </a:r>
            <a:r>
              <a:rPr lang="pl-PL" sz="2400" dirty="0"/>
              <a:t> </a:t>
            </a:r>
            <a:r>
              <a:rPr lang="pl-PL" sz="2400" dirty="0" err="1"/>
              <a:t>about</a:t>
            </a:r>
            <a:r>
              <a:rPr lang="pl-PL" sz="2400" dirty="0"/>
              <a:t> </a:t>
            </a:r>
            <a:r>
              <a:rPr lang="pl-PL" sz="2400" dirty="0" err="1"/>
              <a:t>you</a:t>
            </a:r>
            <a:r>
              <a:rPr lang="pl-PL" sz="2400" dirty="0"/>
              <a:t> </a:t>
            </a:r>
            <a:r>
              <a:rPr lang="pl-PL" sz="2400" dirty="0" err="1"/>
              <a:t>needing</a:t>
            </a:r>
            <a:r>
              <a:rPr lang="pl-PL" sz="2400" dirty="0"/>
              <a:t> a </a:t>
            </a:r>
            <a:r>
              <a:rPr lang="pl-PL" sz="2400" dirty="0" err="1"/>
              <a:t>special</a:t>
            </a:r>
            <a:r>
              <a:rPr lang="pl-PL" sz="2400" dirty="0"/>
              <a:t> </a:t>
            </a:r>
            <a:r>
              <a:rPr lang="pl-PL" sz="2400" dirty="0" err="1"/>
              <a:t>ways</a:t>
            </a:r>
            <a:r>
              <a:rPr lang="pl-PL" sz="2400" dirty="0"/>
              <a:t> </a:t>
            </a:r>
            <a:r>
              <a:rPr lang="pl-PL" sz="2400" dirty="0" err="1"/>
              <a:t>education</a:t>
            </a:r>
            <a:r>
              <a:rPr lang="pl-PL" sz="2400" dirty="0"/>
              <a:t>, but </a:t>
            </a:r>
            <a:r>
              <a:rPr lang="pl-PL" sz="2400" dirty="0" err="1"/>
              <a:t>it’s</a:t>
            </a:r>
            <a:r>
              <a:rPr lang="pl-PL" sz="2400" dirty="0"/>
              <a:t> to </a:t>
            </a:r>
            <a:r>
              <a:rPr lang="pl-PL" sz="2400" dirty="0" err="1"/>
              <a:t>an</a:t>
            </a:r>
            <a:r>
              <a:rPr lang="pl-PL" sz="2400" dirty="0"/>
              <a:t> </a:t>
            </a:r>
            <a:r>
              <a:rPr lang="pl-PL" sz="2400" dirty="0" err="1"/>
              <a:t>extend</a:t>
            </a:r>
            <a:r>
              <a:rPr lang="pl-PL" sz="2400" dirty="0"/>
              <a:t> of </a:t>
            </a:r>
            <a:r>
              <a:rPr lang="pl-PL" sz="2400" dirty="0" err="1"/>
              <a:t>what</a:t>
            </a:r>
            <a:r>
              <a:rPr lang="pl-PL" sz="2400" dirty="0"/>
              <a:t> </a:t>
            </a:r>
            <a:r>
              <a:rPr lang="pl-PL" sz="2400" dirty="0" err="1"/>
              <a:t>you</a:t>
            </a:r>
            <a:r>
              <a:rPr lang="pl-PL" sz="2400" dirty="0"/>
              <a:t> </a:t>
            </a:r>
            <a:r>
              <a:rPr lang="pl-PL" sz="2400" dirty="0" err="1"/>
              <a:t>need</a:t>
            </a:r>
            <a:r>
              <a:rPr lang="pl-PL" sz="2400" dirty="0"/>
              <a:t> </a:t>
            </a:r>
            <a:r>
              <a:rPr lang="pl-PL" sz="2400" dirty="0" err="1"/>
              <a:t>changed</a:t>
            </a:r>
            <a:r>
              <a:rPr lang="pl-PL" sz="2400" dirty="0"/>
              <a:t>.”</a:t>
            </a:r>
            <a:endParaRPr lang="en-GB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1484784"/>
            <a:ext cx="5421850" cy="3044577"/>
          </a:xfrm>
          <a:prstGeom prst="rect">
            <a:avLst/>
          </a:prstGeom>
          <a:ln w="38100">
            <a:solidFill>
              <a:srgbClr val="E282D0"/>
            </a:solidFill>
          </a:ln>
        </p:spPr>
      </p:pic>
    </p:spTree>
    <p:extLst>
      <p:ext uri="{BB962C8B-B14F-4D97-AF65-F5344CB8AC3E}">
        <p14:creationId xmlns:p14="http://schemas.microsoft.com/office/powerpoint/2010/main" val="292195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17948" y="260648"/>
            <a:ext cx="799288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3200" dirty="0" err="1"/>
              <a:t>What</a:t>
            </a:r>
            <a:r>
              <a:rPr lang="pl-PL" sz="3200" dirty="0"/>
              <a:t> </a:t>
            </a:r>
            <a:r>
              <a:rPr lang="pl-PL" sz="3200" dirty="0" err="1"/>
              <a:t>help</a:t>
            </a:r>
            <a:r>
              <a:rPr lang="pl-PL" sz="3200" dirty="0"/>
              <a:t> </a:t>
            </a:r>
            <a:r>
              <a:rPr lang="pl-PL" sz="3200" dirty="0" err="1"/>
              <a:t>can</a:t>
            </a:r>
            <a:r>
              <a:rPr lang="pl-PL" sz="3200" dirty="0"/>
              <a:t> </a:t>
            </a:r>
            <a:r>
              <a:rPr lang="pl-PL" sz="3200" dirty="0" err="1"/>
              <a:t>teenagers</a:t>
            </a:r>
            <a:r>
              <a:rPr lang="pl-PL" sz="3200" dirty="0"/>
              <a:t> </a:t>
            </a:r>
            <a:r>
              <a:rPr lang="pl-PL" sz="3200" dirty="0" err="1"/>
              <a:t>get</a:t>
            </a:r>
            <a:r>
              <a:rPr lang="pl-PL" sz="3200" dirty="0"/>
              <a:t>, </a:t>
            </a:r>
            <a:r>
              <a:rPr lang="pl-PL" sz="3200" dirty="0" err="1"/>
              <a:t>when</a:t>
            </a:r>
            <a:r>
              <a:rPr lang="pl-PL" sz="3200" dirty="0"/>
              <a:t> </a:t>
            </a:r>
            <a:r>
              <a:rPr lang="pl-PL" sz="3200" dirty="0" err="1"/>
              <a:t>theygo</a:t>
            </a:r>
            <a:r>
              <a:rPr lang="pl-PL" sz="3200" dirty="0"/>
              <a:t> to </a:t>
            </a:r>
            <a:r>
              <a:rPr lang="pl-PL" sz="3200" dirty="0" err="1"/>
              <a:t>your</a:t>
            </a:r>
            <a:r>
              <a:rPr lang="pl-PL" sz="3200" dirty="0"/>
              <a:t> </a:t>
            </a:r>
            <a:r>
              <a:rPr lang="pl-PL" sz="3200" dirty="0" err="1"/>
              <a:t>clinic</a:t>
            </a:r>
            <a:r>
              <a:rPr lang="pl-PL" sz="3200" dirty="0"/>
              <a:t>?</a:t>
            </a:r>
            <a:endParaRPr lang="en-GB" sz="32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0" y="1484784"/>
            <a:ext cx="6094413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„ Most </a:t>
            </a:r>
            <a:r>
              <a:rPr lang="pl-PL" sz="2800" dirty="0" err="1"/>
              <a:t>importantly</a:t>
            </a:r>
            <a:r>
              <a:rPr lang="pl-PL" sz="2800" dirty="0"/>
              <a:t>, a </a:t>
            </a:r>
            <a:r>
              <a:rPr lang="pl-PL" sz="2800" dirty="0" err="1"/>
              <a:t>diagnose</a:t>
            </a:r>
            <a:r>
              <a:rPr lang="pl-PL" sz="2800" dirty="0"/>
              <a:t> of </a:t>
            </a:r>
            <a:r>
              <a:rPr lang="pl-PL" sz="2800" dirty="0" err="1"/>
              <a:t>their</a:t>
            </a:r>
            <a:r>
              <a:rPr lang="pl-PL" sz="2800" dirty="0"/>
              <a:t> problem. </a:t>
            </a:r>
            <a:r>
              <a:rPr lang="pl-PL" sz="2800" dirty="0" err="1"/>
              <a:t>You</a:t>
            </a:r>
            <a:r>
              <a:rPr lang="pl-PL" sz="2800" dirty="0"/>
              <a:t> </a:t>
            </a:r>
            <a:r>
              <a:rPr lang="pl-PL" sz="2800" dirty="0" err="1"/>
              <a:t>musn’t</a:t>
            </a:r>
            <a:r>
              <a:rPr lang="pl-PL" sz="2800" dirty="0"/>
              <a:t>  </a:t>
            </a:r>
            <a:r>
              <a:rPr lang="pl-PL" sz="2800" dirty="0" err="1"/>
              <a:t>diagnose</a:t>
            </a:r>
            <a:r>
              <a:rPr lang="pl-PL" sz="2800" dirty="0"/>
              <a:t> </a:t>
            </a:r>
            <a:r>
              <a:rPr lang="pl-PL" sz="2800" dirty="0" err="1"/>
              <a:t>yourself</a:t>
            </a:r>
            <a:r>
              <a:rPr lang="pl-PL" sz="2800" dirty="0"/>
              <a:t>, </a:t>
            </a:r>
            <a:r>
              <a:rPr lang="pl-PL" sz="2800" dirty="0" err="1"/>
              <a:t>it’s</a:t>
            </a:r>
            <a:r>
              <a:rPr lang="pl-PL" sz="2800" dirty="0"/>
              <a:t> a </a:t>
            </a:r>
            <a:r>
              <a:rPr lang="pl-PL" sz="2800" dirty="0" err="1"/>
              <a:t>really</a:t>
            </a:r>
            <a:r>
              <a:rPr lang="pl-PL" sz="2800" dirty="0"/>
              <a:t> </a:t>
            </a:r>
            <a:r>
              <a:rPr lang="pl-PL" sz="2800" dirty="0" err="1"/>
              <a:t>bad</a:t>
            </a:r>
            <a:r>
              <a:rPr lang="pl-PL" sz="2800" dirty="0"/>
              <a:t> </a:t>
            </a:r>
            <a:r>
              <a:rPr lang="pl-PL" sz="2800" dirty="0" err="1"/>
              <a:t>thing</a:t>
            </a:r>
            <a:r>
              <a:rPr lang="pl-PL" sz="2800" dirty="0"/>
              <a:t> to do. </a:t>
            </a:r>
            <a:r>
              <a:rPr lang="pl-PL" sz="2800" dirty="0" err="1"/>
              <a:t>They’ll</a:t>
            </a:r>
            <a:r>
              <a:rPr lang="pl-PL" sz="2800" dirty="0"/>
              <a:t> </a:t>
            </a:r>
            <a:r>
              <a:rPr lang="pl-PL" sz="2800" dirty="0" err="1"/>
              <a:t>also</a:t>
            </a:r>
            <a:r>
              <a:rPr lang="pl-PL" sz="2800" dirty="0"/>
              <a:t> </a:t>
            </a:r>
            <a:r>
              <a:rPr lang="pl-PL" sz="2800" dirty="0" err="1"/>
              <a:t>get</a:t>
            </a:r>
            <a:r>
              <a:rPr lang="pl-PL" sz="2800" dirty="0"/>
              <a:t> </a:t>
            </a:r>
            <a:r>
              <a:rPr lang="pl-PL" sz="2800" dirty="0" err="1"/>
              <a:t>diagnosed</a:t>
            </a:r>
            <a:r>
              <a:rPr lang="pl-PL" sz="2800" dirty="0"/>
              <a:t> on the „S”  </a:t>
            </a:r>
            <a:r>
              <a:rPr lang="pl-PL" sz="2800" dirty="0" err="1"/>
              <a:t>incident</a:t>
            </a:r>
            <a:r>
              <a:rPr lang="pl-PL" sz="2800" dirty="0"/>
              <a:t>, but in </a:t>
            </a:r>
            <a:r>
              <a:rPr lang="pl-PL" sz="2800" dirty="0" err="1"/>
              <a:t>that</a:t>
            </a:r>
            <a:r>
              <a:rPr lang="pl-PL" sz="2800" dirty="0"/>
              <a:t> </a:t>
            </a:r>
            <a:r>
              <a:rPr lang="pl-PL" sz="2800" dirty="0" err="1"/>
              <a:t>case</a:t>
            </a:r>
            <a:r>
              <a:rPr lang="pl-PL" sz="2800" dirty="0"/>
              <a:t> a </a:t>
            </a:r>
            <a:r>
              <a:rPr lang="pl-PL" sz="2800" dirty="0" err="1"/>
              <a:t>psychiatric</a:t>
            </a:r>
            <a:r>
              <a:rPr lang="pl-PL" sz="2800" dirty="0"/>
              <a:t> </a:t>
            </a:r>
            <a:r>
              <a:rPr lang="pl-PL" sz="2800" dirty="0" err="1"/>
              <a:t>help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a </a:t>
            </a:r>
            <a:r>
              <a:rPr lang="pl-PL" sz="2800" dirty="0" err="1"/>
              <a:t>must</a:t>
            </a:r>
            <a:r>
              <a:rPr lang="pl-PL" sz="2800" dirty="0"/>
              <a:t>-be. </a:t>
            </a:r>
            <a:r>
              <a:rPr lang="pl-PL" sz="2800" dirty="0" err="1"/>
              <a:t>They</a:t>
            </a:r>
            <a:r>
              <a:rPr lang="pl-PL" sz="2800" dirty="0"/>
              <a:t> </a:t>
            </a:r>
            <a:r>
              <a:rPr lang="pl-PL" sz="2800" dirty="0" err="1"/>
              <a:t>can</a:t>
            </a:r>
            <a:r>
              <a:rPr lang="pl-PL" sz="2800" dirty="0"/>
              <a:t> </a:t>
            </a:r>
            <a:r>
              <a:rPr lang="pl-PL" sz="2800" dirty="0" err="1"/>
              <a:t>also</a:t>
            </a:r>
            <a:r>
              <a:rPr lang="pl-PL" sz="2800" dirty="0"/>
              <a:t> </a:t>
            </a:r>
            <a:r>
              <a:rPr lang="pl-PL" sz="2800" dirty="0" err="1"/>
              <a:t>count</a:t>
            </a:r>
            <a:r>
              <a:rPr lang="pl-PL" sz="2800" dirty="0"/>
              <a:t> on </a:t>
            </a:r>
            <a:r>
              <a:rPr lang="pl-PL" sz="2800" dirty="0" err="1"/>
              <a:t>getting</a:t>
            </a:r>
            <a:r>
              <a:rPr lang="pl-PL" sz="2800" dirty="0"/>
              <a:t> a </a:t>
            </a:r>
            <a:r>
              <a:rPr lang="pl-PL" sz="2800" dirty="0" err="1"/>
              <a:t>psychological</a:t>
            </a:r>
            <a:r>
              <a:rPr lang="pl-PL" sz="2800" dirty="0"/>
              <a:t> </a:t>
            </a:r>
            <a:r>
              <a:rPr lang="en-GB" sz="2800" dirty="0"/>
              <a:t>consultations</a:t>
            </a:r>
            <a:r>
              <a:rPr lang="pl-PL" sz="2800" dirty="0"/>
              <a:t> and </a:t>
            </a:r>
            <a:r>
              <a:rPr lang="pl-PL" sz="2800" dirty="0" err="1"/>
              <a:t>psychological</a:t>
            </a:r>
            <a:r>
              <a:rPr lang="pl-PL" sz="2800" dirty="0"/>
              <a:t> </a:t>
            </a:r>
            <a:r>
              <a:rPr lang="pl-PL" sz="2800" dirty="0" err="1"/>
              <a:t>therapy</a:t>
            </a:r>
            <a:r>
              <a:rPr lang="pl-PL" sz="2800" dirty="0"/>
              <a:t>. The </a:t>
            </a:r>
            <a:r>
              <a:rPr lang="pl-PL" sz="2800" dirty="0" err="1"/>
              <a:t>clinic</a:t>
            </a:r>
            <a:r>
              <a:rPr lang="pl-PL" sz="2800" dirty="0"/>
              <a:t>  </a:t>
            </a:r>
            <a:r>
              <a:rPr lang="pl-PL" sz="2800" dirty="0" err="1"/>
              <a:t>will</a:t>
            </a:r>
            <a:r>
              <a:rPr lang="pl-PL" sz="2800" dirty="0"/>
              <a:t> </a:t>
            </a:r>
            <a:r>
              <a:rPr lang="pl-PL" sz="2800" dirty="0" err="1"/>
              <a:t>also</a:t>
            </a:r>
            <a:r>
              <a:rPr lang="pl-PL" sz="2800" dirty="0"/>
              <a:t> </a:t>
            </a:r>
            <a:r>
              <a:rPr lang="pl-PL" sz="2800" dirty="0" err="1"/>
              <a:t>look</a:t>
            </a:r>
            <a:r>
              <a:rPr lang="pl-PL" sz="2800" dirty="0"/>
              <a:t> </a:t>
            </a:r>
            <a:r>
              <a:rPr lang="pl-PL" sz="2800" dirty="0" err="1"/>
              <a:t>into</a:t>
            </a:r>
            <a:r>
              <a:rPr lang="pl-PL" sz="2800" dirty="0"/>
              <a:t> a family </a:t>
            </a:r>
            <a:r>
              <a:rPr lang="pl-PL" sz="2800" dirty="0" err="1"/>
              <a:t>situation</a:t>
            </a:r>
            <a:r>
              <a:rPr lang="pl-PL" sz="2800" dirty="0"/>
              <a:t>, </a:t>
            </a:r>
            <a:r>
              <a:rPr lang="pl-PL" sz="2800" dirty="0" err="1"/>
              <a:t>because</a:t>
            </a:r>
            <a:r>
              <a:rPr lang="pl-PL" sz="2800" dirty="0"/>
              <a:t> as </a:t>
            </a:r>
            <a:r>
              <a:rPr lang="pl-PL" sz="2800" dirty="0" err="1"/>
              <a:t>said</a:t>
            </a:r>
            <a:r>
              <a:rPr lang="pl-PL" sz="2800" dirty="0"/>
              <a:t> </a:t>
            </a:r>
            <a:r>
              <a:rPr lang="pl-PL" sz="2800" dirty="0" err="1"/>
              <a:t>earlier</a:t>
            </a:r>
            <a:r>
              <a:rPr lang="pl-PL" sz="2800" dirty="0"/>
              <a:t>, </a:t>
            </a:r>
            <a:r>
              <a:rPr lang="pl-PL" sz="2800" dirty="0" err="1"/>
              <a:t>your</a:t>
            </a:r>
            <a:r>
              <a:rPr lang="pl-PL" sz="2800" dirty="0"/>
              <a:t> family </a:t>
            </a:r>
            <a:r>
              <a:rPr lang="pl-PL" sz="2800" dirty="0" err="1"/>
              <a:t>can</a:t>
            </a:r>
            <a:r>
              <a:rPr lang="pl-PL" sz="2800" dirty="0"/>
              <a:t> </a:t>
            </a:r>
            <a:r>
              <a:rPr lang="pl-PL" sz="2800" dirty="0" err="1"/>
              <a:t>help</a:t>
            </a:r>
            <a:r>
              <a:rPr lang="pl-PL" sz="2800" dirty="0"/>
              <a:t> </a:t>
            </a:r>
            <a:r>
              <a:rPr lang="pl-PL" sz="2800" dirty="0" err="1"/>
              <a:t>you</a:t>
            </a:r>
            <a:r>
              <a:rPr lang="pl-PL" sz="2800" dirty="0"/>
              <a:t> the most, but </a:t>
            </a:r>
            <a:r>
              <a:rPr lang="pl-PL" sz="2800" dirty="0" err="1"/>
              <a:t>also</a:t>
            </a:r>
            <a:r>
              <a:rPr lang="pl-PL" sz="2800" dirty="0"/>
              <a:t> do the most </a:t>
            </a:r>
            <a:r>
              <a:rPr lang="pl-PL" sz="2800" dirty="0" err="1"/>
              <a:t>harm</a:t>
            </a:r>
            <a:r>
              <a:rPr lang="pl-PL" sz="2800" dirty="0"/>
              <a:t>. Family </a:t>
            </a:r>
            <a:r>
              <a:rPr lang="pl-PL" sz="2800" dirty="0" err="1"/>
              <a:t>psychiatrist</a:t>
            </a:r>
            <a:r>
              <a:rPr lang="pl-PL" sz="2800" dirty="0"/>
              <a:t> </a:t>
            </a:r>
            <a:r>
              <a:rPr lang="pl-PL" sz="2800" dirty="0" err="1"/>
              <a:t>visit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quite</a:t>
            </a:r>
            <a:r>
              <a:rPr lang="pl-PL" sz="2800" dirty="0"/>
              <a:t> </a:t>
            </a:r>
            <a:r>
              <a:rPr lang="pl-PL" sz="2800" dirty="0" err="1"/>
              <a:t>recommended</a:t>
            </a:r>
            <a:r>
              <a:rPr lang="pl-PL" sz="2800" dirty="0"/>
              <a:t>, to </a:t>
            </a:r>
            <a:r>
              <a:rPr lang="pl-PL" sz="2800" dirty="0" err="1"/>
              <a:t>some</a:t>
            </a:r>
            <a:r>
              <a:rPr lang="pl-PL" sz="2800" dirty="0"/>
              <a:t> </a:t>
            </a:r>
            <a:r>
              <a:rPr lang="pl-PL" sz="2800" dirty="0" err="1"/>
              <a:t>extend</a:t>
            </a:r>
            <a:r>
              <a:rPr lang="pl-PL" sz="2800" dirty="0"/>
              <a:t>.”</a:t>
            </a:r>
            <a:endParaRPr lang="en-GB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90" y="2276872"/>
            <a:ext cx="6120680" cy="3813470"/>
          </a:xfrm>
          <a:prstGeom prst="rect">
            <a:avLst/>
          </a:prstGeom>
          <a:ln w="38100">
            <a:solidFill>
              <a:srgbClr val="F9A817"/>
            </a:solidFill>
          </a:ln>
        </p:spPr>
      </p:pic>
    </p:spTree>
    <p:extLst>
      <p:ext uri="{BB962C8B-B14F-4D97-AF65-F5344CB8AC3E}">
        <p14:creationId xmlns:p14="http://schemas.microsoft.com/office/powerpoint/2010/main" val="284773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err="1"/>
              <a:t>Analising</a:t>
            </a:r>
            <a:endParaRPr lang="en-GB" sz="6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269876" y="2348880"/>
            <a:ext cx="9073008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3200" dirty="0" err="1"/>
              <a:t>Our</a:t>
            </a:r>
            <a:r>
              <a:rPr lang="pl-PL" sz="3200" dirty="0"/>
              <a:t> </a:t>
            </a:r>
            <a:r>
              <a:rPr lang="pl-PL" sz="3200" dirty="0" err="1"/>
              <a:t>town’s</a:t>
            </a:r>
            <a:r>
              <a:rPr lang="pl-PL" sz="3200" dirty="0"/>
              <a:t> </a:t>
            </a:r>
            <a:r>
              <a:rPr lang="pl-PL" sz="3200" dirty="0" err="1"/>
              <a:t>main</a:t>
            </a:r>
            <a:r>
              <a:rPr lang="pl-PL" sz="3200" dirty="0"/>
              <a:t>  </a:t>
            </a:r>
            <a:r>
              <a:rPr lang="pl-PL" sz="3200" dirty="0" err="1"/>
              <a:t>method</a:t>
            </a:r>
            <a:r>
              <a:rPr lang="pl-PL" sz="3200" dirty="0"/>
              <a:t> of </a:t>
            </a:r>
            <a:r>
              <a:rPr lang="pl-PL" sz="3200" dirty="0" err="1"/>
              <a:t>dealing</a:t>
            </a:r>
            <a:r>
              <a:rPr lang="pl-PL" sz="3200" dirty="0"/>
              <a:t> and </a:t>
            </a:r>
            <a:r>
              <a:rPr lang="pl-PL" sz="3200" dirty="0" err="1"/>
              <a:t>preventing</a:t>
            </a:r>
            <a:r>
              <a:rPr lang="pl-PL" sz="3200" dirty="0"/>
              <a:t> </a:t>
            </a:r>
            <a:r>
              <a:rPr lang="pl-PL" sz="3200" dirty="0" err="1"/>
              <a:t>teen</a:t>
            </a:r>
            <a:r>
              <a:rPr lang="pl-PL" sz="3200" dirty="0"/>
              <a:t> </a:t>
            </a:r>
            <a:r>
              <a:rPr lang="pl-PL" sz="3200" dirty="0" err="1"/>
              <a:t>depression</a:t>
            </a:r>
            <a:r>
              <a:rPr lang="pl-PL" sz="3200" dirty="0"/>
              <a:t>, </a:t>
            </a:r>
            <a:r>
              <a:rPr lang="pl-PL" sz="3200" dirty="0" err="1"/>
              <a:t>is</a:t>
            </a:r>
            <a:r>
              <a:rPr lang="pl-PL" sz="3200" dirty="0"/>
              <a:t>  </a:t>
            </a:r>
            <a:r>
              <a:rPr lang="pl-PL" sz="3200" dirty="0" err="1"/>
              <a:t>diagnosing</a:t>
            </a:r>
            <a:r>
              <a:rPr lang="pl-PL" sz="3200" dirty="0"/>
              <a:t> and </a:t>
            </a:r>
            <a:r>
              <a:rPr lang="pl-PL" sz="3200" dirty="0" err="1"/>
              <a:t>trying</a:t>
            </a:r>
            <a:r>
              <a:rPr lang="pl-PL" sz="3200" dirty="0"/>
              <a:t> to </a:t>
            </a:r>
            <a:r>
              <a:rPr lang="pl-PL" sz="3200" dirty="0" err="1"/>
              <a:t>resolve</a:t>
            </a:r>
            <a:r>
              <a:rPr lang="pl-PL" sz="3200" dirty="0"/>
              <a:t> the problem as </a:t>
            </a:r>
            <a:r>
              <a:rPr lang="pl-PL" sz="3200" dirty="0" err="1"/>
              <a:t>quicly</a:t>
            </a:r>
            <a:r>
              <a:rPr lang="pl-PL" sz="3200" dirty="0"/>
              <a:t> as </a:t>
            </a:r>
            <a:r>
              <a:rPr lang="pl-PL" sz="3200" dirty="0" err="1"/>
              <a:t>possible</a:t>
            </a:r>
            <a:r>
              <a:rPr lang="pl-PL" sz="3200" dirty="0"/>
              <a:t>. </a:t>
            </a:r>
          </a:p>
          <a:p>
            <a:pPr algn="ctr">
              <a:lnSpc>
                <a:spcPct val="90000"/>
              </a:lnSpc>
            </a:pPr>
            <a:r>
              <a:rPr lang="pl-PL" sz="3200" dirty="0"/>
              <a:t>I </a:t>
            </a:r>
            <a:r>
              <a:rPr lang="pl-PL" sz="3200" dirty="0" err="1"/>
              <a:t>think</a:t>
            </a:r>
            <a:r>
              <a:rPr lang="pl-PL" sz="3200" dirty="0"/>
              <a:t>, </a:t>
            </a:r>
            <a:r>
              <a:rPr lang="pl-PL" sz="3200" dirty="0" err="1"/>
              <a:t>that</a:t>
            </a:r>
            <a:r>
              <a:rPr lang="pl-PL" sz="3200" dirty="0"/>
              <a:t> </a:t>
            </a:r>
            <a:r>
              <a:rPr lang="pl-PL" sz="3200" dirty="0" err="1"/>
              <a:t>is</a:t>
            </a:r>
            <a:r>
              <a:rPr lang="pl-PL" sz="3200" dirty="0"/>
              <a:t> a </a:t>
            </a:r>
            <a:r>
              <a:rPr lang="pl-PL" sz="3200" dirty="0" err="1"/>
              <a:t>way</a:t>
            </a:r>
            <a:r>
              <a:rPr lang="pl-PL" sz="3200" dirty="0"/>
              <a:t> of </a:t>
            </a:r>
            <a:r>
              <a:rPr lang="pl-PL" sz="3200" dirty="0" err="1"/>
              <a:t>dealing</a:t>
            </a:r>
            <a:r>
              <a:rPr lang="pl-PL" sz="3200" dirty="0"/>
              <a:t> with </a:t>
            </a:r>
            <a:r>
              <a:rPr lang="pl-PL" sz="3200" dirty="0" err="1"/>
              <a:t>teen</a:t>
            </a:r>
            <a:r>
              <a:rPr lang="pl-PL" sz="3200" dirty="0"/>
              <a:t> </a:t>
            </a:r>
            <a:r>
              <a:rPr lang="pl-PL" sz="3200" dirty="0" err="1"/>
              <a:t>depression</a:t>
            </a:r>
            <a:r>
              <a:rPr lang="pl-PL" sz="3200" dirty="0"/>
              <a:t>.</a:t>
            </a:r>
          </a:p>
          <a:p>
            <a:pPr algn="ctr">
              <a:lnSpc>
                <a:spcPct val="90000"/>
              </a:lnSpc>
            </a:pPr>
            <a:r>
              <a:rPr lang="pl-PL" sz="3200" dirty="0" err="1"/>
              <a:t>Yet</a:t>
            </a:r>
            <a:r>
              <a:rPr lang="pl-PL" sz="3200" dirty="0"/>
              <a:t>, I do not </a:t>
            </a:r>
            <a:r>
              <a:rPr lang="pl-PL" sz="3200" dirty="0" err="1"/>
              <a:t>suppose</a:t>
            </a:r>
            <a:r>
              <a:rPr lang="pl-PL" sz="3200" dirty="0"/>
              <a:t> </a:t>
            </a:r>
            <a:r>
              <a:rPr lang="pl-PL" sz="3200" dirty="0" err="1"/>
              <a:t>that</a:t>
            </a:r>
            <a:r>
              <a:rPr lang="pl-PL" sz="3200" dirty="0"/>
              <a:t> </a:t>
            </a:r>
            <a:r>
              <a:rPr lang="pl-PL" sz="3200" dirty="0" err="1"/>
              <a:t>schools</a:t>
            </a:r>
            <a:r>
              <a:rPr lang="pl-PL" sz="3200" dirty="0"/>
              <a:t>  </a:t>
            </a:r>
            <a:r>
              <a:rPr lang="pl-PL" sz="3200" dirty="0" err="1"/>
              <a:t>should</a:t>
            </a:r>
            <a:r>
              <a:rPr lang="pl-PL" sz="3200" dirty="0"/>
              <a:t> </a:t>
            </a:r>
            <a:r>
              <a:rPr lang="pl-PL" sz="3200" dirty="0" err="1"/>
              <a:t>have</a:t>
            </a:r>
            <a:r>
              <a:rPr lang="pl-PL" sz="3200" dirty="0"/>
              <a:t> </a:t>
            </a:r>
            <a:r>
              <a:rPr lang="pl-PL" sz="3200" dirty="0" err="1"/>
              <a:t>so</a:t>
            </a:r>
            <a:r>
              <a:rPr lang="pl-PL" sz="3200" dirty="0"/>
              <a:t> </a:t>
            </a:r>
            <a:r>
              <a:rPr lang="pl-PL" sz="3200" dirty="0" err="1"/>
              <a:t>little</a:t>
            </a:r>
            <a:r>
              <a:rPr lang="pl-PL" sz="3200" dirty="0"/>
              <a:t> </a:t>
            </a:r>
            <a:r>
              <a:rPr lang="pl-PL" sz="3200" dirty="0" err="1"/>
              <a:t>power</a:t>
            </a:r>
            <a:r>
              <a:rPr lang="pl-PL" sz="3200" dirty="0"/>
              <a:t>. I </a:t>
            </a:r>
            <a:r>
              <a:rPr lang="pl-PL" sz="3200" dirty="0" err="1"/>
              <a:t>think</a:t>
            </a:r>
            <a:r>
              <a:rPr lang="pl-PL" sz="3200" dirty="0"/>
              <a:t> </a:t>
            </a:r>
            <a:r>
              <a:rPr lang="pl-PL" sz="3200" dirty="0" err="1"/>
              <a:t>that</a:t>
            </a:r>
            <a:r>
              <a:rPr lang="pl-PL" sz="3200" dirty="0"/>
              <a:t> a student with </a:t>
            </a:r>
            <a:r>
              <a:rPr lang="pl-PL" sz="3200" dirty="0" err="1"/>
              <a:t>serious</a:t>
            </a:r>
            <a:r>
              <a:rPr lang="pl-PL" sz="3200" dirty="0"/>
              <a:t> </a:t>
            </a:r>
            <a:r>
              <a:rPr lang="pl-PL" sz="3200" dirty="0" err="1"/>
              <a:t>depression</a:t>
            </a:r>
            <a:r>
              <a:rPr lang="pl-PL" sz="3200" dirty="0"/>
              <a:t> </a:t>
            </a:r>
            <a:r>
              <a:rPr lang="pl-PL" sz="3200" dirty="0" err="1"/>
              <a:t>disorder</a:t>
            </a:r>
            <a:r>
              <a:rPr lang="pl-PL" sz="3200" dirty="0"/>
              <a:t> </a:t>
            </a:r>
            <a:r>
              <a:rPr lang="pl-PL" sz="3200" dirty="0" err="1"/>
              <a:t>should</a:t>
            </a:r>
            <a:r>
              <a:rPr lang="pl-PL" sz="3200" dirty="0"/>
              <a:t> be </a:t>
            </a:r>
            <a:r>
              <a:rPr lang="pl-PL" sz="3200" dirty="0" err="1"/>
              <a:t>able</a:t>
            </a:r>
            <a:r>
              <a:rPr lang="pl-PL" sz="3200" dirty="0"/>
              <a:t> to be </a:t>
            </a:r>
            <a:r>
              <a:rPr lang="pl-PL" sz="3200" dirty="0" err="1"/>
              <a:t>sent</a:t>
            </a:r>
            <a:r>
              <a:rPr lang="pl-PL" sz="3200" dirty="0"/>
              <a:t> by </a:t>
            </a:r>
            <a:r>
              <a:rPr lang="pl-PL" sz="3200" dirty="0" err="1"/>
              <a:t>school</a:t>
            </a:r>
            <a:r>
              <a:rPr lang="pl-PL" sz="3200" dirty="0"/>
              <a:t> to a </a:t>
            </a:r>
            <a:r>
              <a:rPr lang="pl-PL" sz="3200" dirty="0" err="1"/>
              <a:t>psychiatrist</a:t>
            </a:r>
            <a:r>
              <a:rPr lang="pl-PL" sz="3200" dirty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571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629916" y="548680"/>
            <a:ext cx="9143998" cy="1020762"/>
          </a:xfrm>
        </p:spPr>
        <p:txBody>
          <a:bodyPr rtlCol="0"/>
          <a:lstStyle/>
          <a:p>
            <a:pPr algn="ctr" rtl="0"/>
            <a:r>
              <a:rPr lang="en-GB" dirty="0"/>
              <a:t>What is</a:t>
            </a:r>
            <a:r>
              <a:rPr lang="pl-PL" dirty="0"/>
              <a:t> </a:t>
            </a:r>
            <a:r>
              <a:rPr lang="en-GB" dirty="0"/>
              <a:t>teen</a:t>
            </a:r>
            <a:r>
              <a:rPr lang="pl-PL" dirty="0"/>
              <a:t> </a:t>
            </a:r>
            <a:r>
              <a:rPr lang="en-GB" dirty="0"/>
              <a:t>depression?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n-GB" sz="3600" dirty="0"/>
              <a:t>Teen</a:t>
            </a:r>
            <a:r>
              <a:rPr lang="pl-PL" sz="3600" dirty="0"/>
              <a:t> </a:t>
            </a:r>
            <a:r>
              <a:rPr lang="en-GB" sz="3600" dirty="0"/>
              <a:t>depression</a:t>
            </a:r>
            <a:r>
              <a:rPr lang="pl-PL" sz="3600" dirty="0"/>
              <a:t> </a:t>
            </a:r>
            <a:r>
              <a:rPr lang="en-GB" sz="3600" dirty="0"/>
              <a:t>is</a:t>
            </a:r>
            <a:r>
              <a:rPr lang="pl-PL" sz="3600" dirty="0"/>
              <a:t> a </a:t>
            </a:r>
            <a:r>
              <a:rPr lang="en-GB" sz="3600" dirty="0"/>
              <a:t>serious</a:t>
            </a:r>
            <a:r>
              <a:rPr lang="pl-PL" sz="3600" dirty="0"/>
              <a:t> </a:t>
            </a:r>
            <a:r>
              <a:rPr lang="en-GB" sz="3600" dirty="0"/>
              <a:t>mental</a:t>
            </a:r>
            <a:r>
              <a:rPr lang="pl-PL" sz="3600" dirty="0"/>
              <a:t> </a:t>
            </a:r>
            <a:r>
              <a:rPr lang="en-GB" sz="3600" dirty="0"/>
              <a:t>health</a:t>
            </a:r>
            <a:r>
              <a:rPr lang="pl-PL" sz="3600" dirty="0"/>
              <a:t> problem </a:t>
            </a:r>
            <a:r>
              <a:rPr lang="en-GB" sz="3600" dirty="0"/>
              <a:t>that</a:t>
            </a:r>
            <a:r>
              <a:rPr lang="pl-PL" sz="3600" dirty="0"/>
              <a:t> </a:t>
            </a:r>
            <a:r>
              <a:rPr lang="en-GB" sz="3600" dirty="0"/>
              <a:t>should</a:t>
            </a:r>
            <a:r>
              <a:rPr lang="pl-PL" sz="3600" dirty="0"/>
              <a:t> not be </a:t>
            </a:r>
            <a:r>
              <a:rPr lang="en-GB" sz="3600" dirty="0"/>
              <a:t>ignored</a:t>
            </a:r>
            <a:r>
              <a:rPr lang="pl-PL" sz="3600" dirty="0"/>
              <a:t>. It </a:t>
            </a:r>
            <a:r>
              <a:rPr lang="en-GB" sz="3600" dirty="0"/>
              <a:t>may</a:t>
            </a:r>
            <a:r>
              <a:rPr lang="pl-PL" sz="3600" dirty="0"/>
              <a:t> </a:t>
            </a:r>
            <a:r>
              <a:rPr lang="en-GB" sz="3600" dirty="0"/>
              <a:t>cause</a:t>
            </a:r>
            <a:r>
              <a:rPr lang="pl-PL" sz="3600" dirty="0"/>
              <a:t> a </a:t>
            </a:r>
            <a:r>
              <a:rPr lang="en-GB" sz="3600" dirty="0"/>
              <a:t>persistent</a:t>
            </a:r>
            <a:r>
              <a:rPr lang="pl-PL" sz="3600" dirty="0"/>
              <a:t> </a:t>
            </a:r>
            <a:r>
              <a:rPr lang="en-GB" sz="3600" dirty="0"/>
              <a:t>feeling</a:t>
            </a:r>
            <a:r>
              <a:rPr lang="pl-PL" sz="3600" dirty="0"/>
              <a:t> of </a:t>
            </a:r>
            <a:r>
              <a:rPr lang="en-GB" sz="3600" dirty="0"/>
              <a:t>sadness</a:t>
            </a:r>
            <a:r>
              <a:rPr lang="pl-PL" sz="3600" dirty="0"/>
              <a:t>, </a:t>
            </a:r>
            <a:r>
              <a:rPr lang="en-GB" sz="3600" dirty="0"/>
              <a:t>mental</a:t>
            </a:r>
            <a:r>
              <a:rPr lang="pl-PL" sz="3600" dirty="0"/>
              <a:t> „</a:t>
            </a:r>
            <a:r>
              <a:rPr lang="en-GB" sz="3600" dirty="0"/>
              <a:t>emptiness</a:t>
            </a:r>
            <a:r>
              <a:rPr lang="pl-PL" sz="3600" dirty="0"/>
              <a:t>” and/</a:t>
            </a:r>
            <a:r>
              <a:rPr lang="en-GB" sz="3600" dirty="0"/>
              <a:t>or</a:t>
            </a:r>
            <a:r>
              <a:rPr lang="pl-PL" sz="3600" dirty="0"/>
              <a:t> </a:t>
            </a:r>
            <a:r>
              <a:rPr lang="en-GB" sz="3600" dirty="0"/>
              <a:t>change</a:t>
            </a:r>
            <a:r>
              <a:rPr lang="pl-PL" sz="3600" dirty="0"/>
              <a:t> in </a:t>
            </a:r>
            <a:r>
              <a:rPr lang="en-GB" sz="3600" dirty="0"/>
              <a:t>way</a:t>
            </a:r>
            <a:r>
              <a:rPr lang="pl-PL" sz="3600" dirty="0"/>
              <a:t> </a:t>
            </a:r>
            <a:r>
              <a:rPr lang="en-GB" sz="3600" dirty="0"/>
              <a:t>teenager</a:t>
            </a:r>
            <a:r>
              <a:rPr lang="pl-PL" sz="3600" dirty="0"/>
              <a:t> </a:t>
            </a:r>
            <a:r>
              <a:rPr lang="en-GB" sz="3600" dirty="0"/>
              <a:t>behaves</a:t>
            </a:r>
            <a:r>
              <a:rPr lang="pl-PL" sz="3600" dirty="0"/>
              <a:t>, </a:t>
            </a:r>
            <a:r>
              <a:rPr lang="en-GB" sz="3600" dirty="0"/>
              <a:t>thinks</a:t>
            </a:r>
            <a:r>
              <a:rPr lang="pl-PL" sz="3600" dirty="0"/>
              <a:t> and </a:t>
            </a:r>
            <a:r>
              <a:rPr lang="en-GB" sz="3600" dirty="0"/>
              <a:t>feels</a:t>
            </a:r>
            <a:r>
              <a:rPr lang="pl-PL" sz="3600" dirty="0"/>
              <a:t>. </a:t>
            </a:r>
            <a:r>
              <a:rPr lang="en-GB" sz="3600" dirty="0"/>
              <a:t>Although</a:t>
            </a:r>
            <a:r>
              <a:rPr lang="pl-PL" sz="3600" dirty="0"/>
              <a:t> </a:t>
            </a:r>
            <a:r>
              <a:rPr lang="en-GB" sz="3600" dirty="0"/>
              <a:t>it</a:t>
            </a:r>
            <a:r>
              <a:rPr lang="pl-PL" sz="3600" dirty="0"/>
              <a:t> </a:t>
            </a:r>
            <a:r>
              <a:rPr lang="en-GB" sz="3600" dirty="0"/>
              <a:t>sounds</a:t>
            </a:r>
            <a:r>
              <a:rPr lang="pl-PL" sz="3600" dirty="0"/>
              <a:t> </a:t>
            </a:r>
            <a:r>
              <a:rPr lang="en-GB" sz="3600" dirty="0"/>
              <a:t>similar </a:t>
            </a:r>
            <a:r>
              <a:rPr lang="pl-PL" sz="3600" dirty="0"/>
              <a:t>to „</a:t>
            </a:r>
            <a:r>
              <a:rPr lang="en-GB" sz="3600" dirty="0"/>
              <a:t>depression</a:t>
            </a:r>
            <a:r>
              <a:rPr lang="pl-PL" sz="3600" dirty="0"/>
              <a:t>”, </a:t>
            </a:r>
            <a:r>
              <a:rPr lang="en-GB" sz="3600" dirty="0"/>
              <a:t>symptoms</a:t>
            </a:r>
            <a:r>
              <a:rPr lang="pl-PL" sz="3600" dirty="0"/>
              <a:t> </a:t>
            </a:r>
            <a:r>
              <a:rPr lang="en-GB" sz="3600" dirty="0"/>
              <a:t>are</a:t>
            </a:r>
            <a:r>
              <a:rPr lang="pl-PL" sz="3600" dirty="0"/>
              <a:t> </a:t>
            </a:r>
            <a:r>
              <a:rPr lang="en-GB" sz="3600" dirty="0"/>
              <a:t>drastically</a:t>
            </a:r>
            <a:r>
              <a:rPr lang="pl-PL" sz="3600" dirty="0"/>
              <a:t> </a:t>
            </a:r>
            <a:r>
              <a:rPr lang="en-GB" sz="3600" dirty="0"/>
              <a:t>different</a:t>
            </a:r>
            <a:r>
              <a:rPr lang="pl-PL" sz="3600" dirty="0"/>
              <a:t> </a:t>
            </a:r>
            <a:r>
              <a:rPr lang="en-GB" sz="3600" dirty="0"/>
              <a:t>between</a:t>
            </a:r>
            <a:r>
              <a:rPr lang="pl-PL" sz="3600" dirty="0"/>
              <a:t> </a:t>
            </a:r>
            <a:r>
              <a:rPr lang="en-GB" sz="3600" dirty="0"/>
              <a:t>adults</a:t>
            </a:r>
            <a:r>
              <a:rPr lang="pl-PL" sz="3600" dirty="0"/>
              <a:t> and </a:t>
            </a:r>
            <a:r>
              <a:rPr lang="en-GB" sz="3600" dirty="0"/>
              <a:t>teens</a:t>
            </a:r>
            <a:r>
              <a:rPr lang="pl-PL" sz="3600" dirty="0"/>
              <a:t>.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GB" dirty="0"/>
              <a:t>Differences between teen’s depression and adult’s one: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Teenager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Adult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3"/>
          </p:nvPr>
        </p:nvSpPr>
        <p:spPr>
          <a:xfrm>
            <a:off x="5938964" y="2819399"/>
            <a:ext cx="5988095" cy="3777953"/>
          </a:xfrm>
        </p:spPr>
        <p:txBody>
          <a:bodyPr/>
          <a:lstStyle/>
          <a:p>
            <a:r>
              <a:rPr lang="en-US" dirty="0"/>
              <a:t>Angry outbursts, irritability or frustration, even over </a:t>
            </a:r>
            <a:r>
              <a:rPr lang="pl-PL" dirty="0"/>
              <a:t> </a:t>
            </a:r>
            <a:r>
              <a:rPr lang="en-US" dirty="0"/>
              <a:t>small matters</a:t>
            </a:r>
            <a:r>
              <a:rPr lang="pl-PL" dirty="0"/>
              <a:t>,</a:t>
            </a:r>
          </a:p>
          <a:p>
            <a:r>
              <a:rPr lang="pl-PL" dirty="0"/>
              <a:t> </a:t>
            </a:r>
            <a:r>
              <a:rPr lang="en-US" dirty="0"/>
              <a:t>Reduced appetite and weight loss or increased cravings for food and weight gain</a:t>
            </a:r>
            <a:r>
              <a:rPr lang="pl-PL" dirty="0"/>
              <a:t>,</a:t>
            </a:r>
          </a:p>
          <a:p>
            <a:r>
              <a:rPr lang="pl-PL" dirty="0"/>
              <a:t> </a:t>
            </a:r>
            <a:r>
              <a:rPr lang="en-US" dirty="0"/>
              <a:t>Unexplained physical problems, such as back pain or headaches</a:t>
            </a:r>
            <a:r>
              <a:rPr lang="pl-PL" dirty="0"/>
              <a:t>,</a:t>
            </a:r>
            <a:endParaRPr lang="en-US" dirty="0"/>
          </a:p>
          <a:p>
            <a:r>
              <a:rPr lang="pl-PL" dirty="0"/>
              <a:t> </a:t>
            </a:r>
            <a:r>
              <a:rPr lang="en-US" dirty="0"/>
              <a:t>Feelings of sadness, tearfulness, emptiness or hopelessness</a:t>
            </a:r>
            <a:r>
              <a:rPr lang="pl-PL" dirty="0"/>
              <a:t>.</a:t>
            </a:r>
            <a:endParaRPr lang="en-GB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117748" y="2819399"/>
            <a:ext cx="5821216" cy="3777953"/>
          </a:xfrm>
        </p:spPr>
        <p:txBody>
          <a:bodyPr/>
          <a:lstStyle/>
          <a:p>
            <a:r>
              <a:rPr lang="en-GB" dirty="0"/>
              <a:t> Feeling angry or frustrated because of small matters,</a:t>
            </a:r>
          </a:p>
          <a:p>
            <a:r>
              <a:rPr lang="en-GB" dirty="0"/>
              <a:t> Loss of interest in usual activities,</a:t>
            </a:r>
          </a:p>
          <a:p>
            <a:r>
              <a:rPr lang="en-GB" dirty="0"/>
              <a:t> Tiredness and loss of energy,</a:t>
            </a:r>
          </a:p>
          <a:p>
            <a:r>
              <a:rPr lang="en-GB" dirty="0"/>
              <a:t> Slowed thinking, movements or speaking,</a:t>
            </a:r>
          </a:p>
          <a:p>
            <a:r>
              <a:rPr lang="en-GB" dirty="0"/>
              <a:t> Poor school performance or frequent absence from school</a:t>
            </a:r>
            <a:r>
              <a:rPr lang="pl-PL" dirty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I </a:t>
            </a:r>
            <a:r>
              <a:rPr lang="pl-PL" dirty="0" err="1"/>
              <a:t>find</a:t>
            </a:r>
            <a:r>
              <a:rPr lang="pl-PL" dirty="0"/>
              <a:t> </a:t>
            </a:r>
            <a:r>
              <a:rPr lang="pl-PL" dirty="0" err="1"/>
              <a:t>help</a:t>
            </a:r>
            <a:r>
              <a:rPr lang="pl-PL" dirty="0"/>
              <a:t> in my </a:t>
            </a:r>
            <a:r>
              <a:rPr lang="pl-PL" dirty="0" err="1"/>
              <a:t>town</a:t>
            </a:r>
            <a:r>
              <a:rPr lang="pl-PL" dirty="0"/>
              <a:t>?</a:t>
            </a:r>
            <a:endParaRPr lang="en-GB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0" y="1295400"/>
            <a:ext cx="4750865" cy="5445968"/>
          </a:xfrm>
        </p:spPr>
        <p:txBody>
          <a:bodyPr>
            <a:normAutofit fontScale="40000" lnSpcReduction="2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sz="7600" dirty="0"/>
              <a:t>In Grójec </a:t>
            </a:r>
            <a:r>
              <a:rPr lang="pl-PL" sz="7600" dirty="0" err="1"/>
              <a:t>you</a:t>
            </a:r>
            <a:r>
              <a:rPr lang="pl-PL" sz="7600" dirty="0"/>
              <a:t> </a:t>
            </a:r>
            <a:r>
              <a:rPr lang="pl-PL" sz="7600" dirty="0" err="1"/>
              <a:t>can</a:t>
            </a:r>
            <a:r>
              <a:rPr lang="pl-PL" sz="7600" dirty="0"/>
              <a:t> </a:t>
            </a:r>
            <a:r>
              <a:rPr lang="pl-PL" sz="7600" dirty="0" err="1"/>
              <a:t>find</a:t>
            </a:r>
            <a:r>
              <a:rPr lang="pl-PL" sz="7600" dirty="0"/>
              <a:t> </a:t>
            </a:r>
            <a:r>
              <a:rPr lang="pl-PL" sz="7600" dirty="0" err="1"/>
              <a:t>help</a:t>
            </a:r>
            <a:r>
              <a:rPr lang="pl-PL" sz="7600" dirty="0"/>
              <a:t> in:</a:t>
            </a:r>
          </a:p>
          <a:p>
            <a:endParaRPr lang="pl-PL" sz="2900" dirty="0"/>
          </a:p>
          <a:p>
            <a:endParaRPr lang="pl-PL" sz="2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6000" dirty="0"/>
              <a:t> </a:t>
            </a:r>
            <a:r>
              <a:rPr lang="pl-PL" sz="6000" dirty="0" err="1"/>
              <a:t>Psychology</a:t>
            </a:r>
            <a:r>
              <a:rPr lang="pl-PL" sz="6000" dirty="0"/>
              <a:t> </a:t>
            </a:r>
            <a:r>
              <a:rPr lang="pl-PL" sz="6000" dirty="0" err="1"/>
              <a:t>clinic</a:t>
            </a:r>
            <a:r>
              <a:rPr lang="pl-PL" sz="6000" dirty="0"/>
              <a:t>  ( 48 664-23-56 )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6000" dirty="0"/>
              <a:t> School </a:t>
            </a:r>
            <a:r>
              <a:rPr lang="pl-PL" sz="6000" dirty="0" err="1"/>
              <a:t>councelor</a:t>
            </a:r>
            <a:endParaRPr lang="pl-PL" sz="6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6000" dirty="0"/>
              <a:t>  </a:t>
            </a:r>
            <a:r>
              <a:rPr lang="pl-PL" sz="6000" dirty="0" err="1"/>
              <a:t>Psychiatrist</a:t>
            </a:r>
            <a:r>
              <a:rPr lang="pl-PL" sz="6000" dirty="0"/>
              <a:t> </a:t>
            </a:r>
            <a:r>
              <a:rPr lang="pl-PL" sz="6000" dirty="0" err="1"/>
              <a:t>office</a:t>
            </a:r>
            <a:r>
              <a:rPr lang="pl-PL" sz="6000" dirty="0"/>
              <a:t> (</a:t>
            </a:r>
            <a:r>
              <a:rPr lang="pl-PL" sz="6000" b="1" dirty="0"/>
              <a:t> </a:t>
            </a:r>
            <a:r>
              <a:rPr lang="pl-PL" sz="6000" dirty="0"/>
              <a:t>791 106 768)</a:t>
            </a:r>
          </a:p>
          <a:p>
            <a:endParaRPr lang="pl-PL" sz="33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900" dirty="0"/>
          </a:p>
          <a:p>
            <a:br>
              <a:rPr lang="pl-PL" dirty="0"/>
            </a:br>
            <a:r>
              <a:rPr lang="pl-PL" dirty="0"/>
              <a:t>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GB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1844824"/>
            <a:ext cx="5842620" cy="4032448"/>
          </a:xfrm>
        </p:spPr>
      </p:pic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65" y="1826528"/>
            <a:ext cx="584262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Interview with the </a:t>
            </a:r>
            <a:r>
              <a:rPr lang="pl-PL" dirty="0" err="1"/>
              <a:t>school</a:t>
            </a:r>
            <a:r>
              <a:rPr lang="pl-PL" dirty="0"/>
              <a:t> </a:t>
            </a:r>
            <a:r>
              <a:rPr lang="pl-PL" dirty="0" err="1"/>
              <a:t>counselor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 err="1"/>
              <a:t>An</a:t>
            </a:r>
            <a:r>
              <a:rPr lang="pl-PL" dirty="0"/>
              <a:t> interview with Tomasz Krawczak</a:t>
            </a:r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53852" y="260648"/>
            <a:ext cx="9144000" cy="1020762"/>
          </a:xfrm>
        </p:spPr>
        <p:txBody>
          <a:bodyPr rtlCol="0"/>
          <a:lstStyle/>
          <a:p>
            <a:pPr algn="ctr" rtl="0"/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many</a:t>
            </a:r>
            <a:r>
              <a:rPr lang="pl-PL" dirty="0"/>
              <a:t> </a:t>
            </a:r>
            <a:r>
              <a:rPr lang="pl-PL" dirty="0" err="1"/>
              <a:t>students</a:t>
            </a:r>
            <a:r>
              <a:rPr lang="pl-PL" dirty="0"/>
              <a:t> with </a:t>
            </a:r>
            <a:r>
              <a:rPr lang="pl-PL" dirty="0" err="1"/>
              <a:t>deppresion</a:t>
            </a:r>
            <a:r>
              <a:rPr lang="pl-PL" dirty="0"/>
              <a:t> in </a:t>
            </a:r>
            <a:r>
              <a:rPr lang="pl-PL" dirty="0" err="1"/>
              <a:t>school</a:t>
            </a:r>
            <a:r>
              <a:rPr lang="pl-PL" dirty="0"/>
              <a:t>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1700808"/>
            <a:ext cx="5355867" cy="43315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pole tekstowe 4"/>
          <p:cNvSpPr txBox="1"/>
          <p:nvPr/>
        </p:nvSpPr>
        <p:spPr>
          <a:xfrm>
            <a:off x="189756" y="1700808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4000" dirty="0"/>
              <a:t>„</a:t>
            </a:r>
            <a:r>
              <a:rPr lang="en-GB" sz="4000" dirty="0"/>
              <a:t>Our school is quite big, so </a:t>
            </a:r>
            <a:r>
              <a:rPr lang="en-GB" sz="4000" dirty="0" err="1"/>
              <a:t>num</a:t>
            </a:r>
            <a:r>
              <a:rPr lang="pl-PL" sz="4000" dirty="0"/>
              <a:t>b</a:t>
            </a:r>
            <a:r>
              <a:rPr lang="en-GB" sz="4000" dirty="0" err="1"/>
              <a:t>er</a:t>
            </a:r>
            <a:r>
              <a:rPr lang="en-GB" sz="4000" dirty="0"/>
              <a:t> of people is also big. But in per cents, it’s not many students.</a:t>
            </a:r>
            <a:r>
              <a:rPr lang="pl-PL" sz="4000" dirty="0"/>
              <a:t>”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93812" y="260648"/>
            <a:ext cx="1094521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3600" dirty="0" err="1"/>
              <a:t>Does</a:t>
            </a:r>
            <a:r>
              <a:rPr lang="pl-PL" sz="3600" dirty="0"/>
              <a:t> </a:t>
            </a:r>
            <a:r>
              <a:rPr lang="pl-PL" sz="3600" dirty="0" err="1"/>
              <a:t>our</a:t>
            </a:r>
            <a:r>
              <a:rPr lang="pl-PL" sz="3600" dirty="0"/>
              <a:t> </a:t>
            </a:r>
            <a:r>
              <a:rPr lang="pl-PL" sz="3600" dirty="0" err="1"/>
              <a:t>school</a:t>
            </a:r>
            <a:r>
              <a:rPr lang="pl-PL" sz="3600" dirty="0"/>
              <a:t> </a:t>
            </a:r>
            <a:r>
              <a:rPr lang="pl-PL" sz="3600" dirty="0" err="1"/>
              <a:t>cooperate</a:t>
            </a:r>
            <a:r>
              <a:rPr lang="pl-PL" sz="3600" dirty="0"/>
              <a:t> with </a:t>
            </a:r>
            <a:r>
              <a:rPr lang="pl-PL" sz="3600" dirty="0" err="1"/>
              <a:t>any</a:t>
            </a:r>
            <a:r>
              <a:rPr lang="pl-PL" sz="3600" dirty="0"/>
              <a:t> </a:t>
            </a:r>
            <a:r>
              <a:rPr lang="en-GB" sz="3600" dirty="0"/>
              <a:t>institutions </a:t>
            </a:r>
            <a:r>
              <a:rPr lang="pl-PL" sz="3600" dirty="0" err="1"/>
              <a:t>that</a:t>
            </a:r>
            <a:r>
              <a:rPr lang="pl-PL" sz="3600" dirty="0"/>
              <a:t> </a:t>
            </a:r>
            <a:r>
              <a:rPr lang="pl-PL" sz="3600" dirty="0" err="1"/>
              <a:t>take</a:t>
            </a:r>
            <a:r>
              <a:rPr lang="pl-PL" sz="3600" dirty="0"/>
              <a:t> </a:t>
            </a:r>
            <a:r>
              <a:rPr lang="pl-PL" sz="3600" dirty="0" err="1"/>
              <a:t>care</a:t>
            </a:r>
            <a:r>
              <a:rPr lang="pl-PL" sz="3600" dirty="0"/>
              <a:t> of </a:t>
            </a:r>
            <a:r>
              <a:rPr lang="pl-PL" sz="3600" dirty="0" err="1"/>
              <a:t>mental</a:t>
            </a:r>
            <a:r>
              <a:rPr lang="pl-PL" sz="3600" dirty="0"/>
              <a:t> </a:t>
            </a:r>
            <a:r>
              <a:rPr lang="pl-PL" sz="3600" dirty="0" err="1"/>
              <a:t>health</a:t>
            </a:r>
            <a:r>
              <a:rPr lang="pl-PL" sz="3600" dirty="0"/>
              <a:t>?</a:t>
            </a:r>
            <a:endParaRPr lang="en-GB" sz="3600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656439"/>
              </p:ext>
            </p:extLst>
          </p:nvPr>
        </p:nvGraphicFramePr>
        <p:xfrm>
          <a:off x="261764" y="1988840"/>
          <a:ext cx="5619654" cy="374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Obraz - mapa bitowa" r:id="rId4" imgW="6095880" imgH="4057560" progId="Paint.Picture">
                  <p:embed/>
                </p:oleObj>
              </mc:Choice>
              <mc:Fallback>
                <p:oleObj name="Obraz - mapa bitowa" r:id="rId4" imgW="6095880" imgH="40575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764" y="1988840"/>
                        <a:ext cx="5619654" cy="3740582"/>
                      </a:xfrm>
                      <a:prstGeom prst="rect">
                        <a:avLst/>
                      </a:prstGeom>
                      <a:ln w="571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094413" y="1628800"/>
            <a:ext cx="5832647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3200" dirty="0"/>
              <a:t>„We </a:t>
            </a:r>
            <a:r>
              <a:rPr lang="pl-PL" sz="3200" dirty="0" err="1"/>
              <a:t>mostly</a:t>
            </a:r>
            <a:r>
              <a:rPr lang="pl-PL" sz="3200" dirty="0"/>
              <a:t> </a:t>
            </a:r>
            <a:r>
              <a:rPr lang="pl-PL" sz="3200" dirty="0" err="1"/>
              <a:t>cooperate</a:t>
            </a:r>
            <a:r>
              <a:rPr lang="pl-PL" sz="3200" dirty="0"/>
              <a:t> with </a:t>
            </a:r>
            <a:r>
              <a:rPr lang="pl-PL" sz="3200" dirty="0" err="1"/>
              <a:t>psychology</a:t>
            </a:r>
            <a:r>
              <a:rPr lang="pl-PL" sz="3200" dirty="0"/>
              <a:t> </a:t>
            </a:r>
            <a:r>
              <a:rPr lang="pl-PL" sz="3200" dirty="0" err="1"/>
              <a:t>clinic</a:t>
            </a:r>
            <a:r>
              <a:rPr lang="pl-PL" sz="3200" dirty="0"/>
              <a:t>, </a:t>
            </a:r>
            <a:r>
              <a:rPr lang="pl-PL" sz="3200" dirty="0" err="1"/>
              <a:t>more</a:t>
            </a:r>
            <a:r>
              <a:rPr lang="pl-PL" sz="3200" dirty="0"/>
              <a:t> </a:t>
            </a:r>
            <a:r>
              <a:rPr lang="pl-PL" sz="3200" dirty="0" err="1"/>
              <a:t>rarely</a:t>
            </a:r>
            <a:r>
              <a:rPr lang="pl-PL" sz="3200" dirty="0"/>
              <a:t> with </a:t>
            </a:r>
            <a:r>
              <a:rPr lang="pl-PL" sz="3200" dirty="0" err="1"/>
              <a:t>medical</a:t>
            </a:r>
            <a:r>
              <a:rPr lang="pl-PL" sz="3200" dirty="0"/>
              <a:t> </a:t>
            </a:r>
            <a:r>
              <a:rPr lang="pl-PL" sz="3200" dirty="0" err="1"/>
              <a:t>professionals</a:t>
            </a:r>
            <a:r>
              <a:rPr lang="pl-PL" sz="3200" dirty="0"/>
              <a:t> </a:t>
            </a:r>
            <a:r>
              <a:rPr lang="pl-PL" sz="3200" dirty="0" err="1"/>
              <a:t>themself</a:t>
            </a:r>
            <a:r>
              <a:rPr lang="pl-PL" sz="3200" dirty="0"/>
              <a:t>. </a:t>
            </a:r>
            <a:r>
              <a:rPr lang="pl-PL" sz="3200" dirty="0" err="1"/>
              <a:t>Sometimes</a:t>
            </a:r>
            <a:r>
              <a:rPr lang="pl-PL" sz="3200" dirty="0"/>
              <a:t> we </a:t>
            </a:r>
            <a:r>
              <a:rPr lang="pl-PL" sz="3200" dirty="0" err="1"/>
              <a:t>cooperate</a:t>
            </a:r>
            <a:r>
              <a:rPr lang="pl-PL" sz="3200" dirty="0"/>
              <a:t> with </a:t>
            </a:r>
            <a:r>
              <a:rPr lang="pl-PL" sz="3200" dirty="0" err="1"/>
              <a:t>psychology</a:t>
            </a:r>
            <a:r>
              <a:rPr lang="pl-PL" sz="3200" dirty="0"/>
              <a:t> </a:t>
            </a:r>
            <a:r>
              <a:rPr lang="pl-PL" sz="3200" dirty="0" err="1"/>
              <a:t>departments</a:t>
            </a:r>
            <a:r>
              <a:rPr lang="pl-PL" sz="3200" dirty="0"/>
              <a:t>, but not with the </a:t>
            </a:r>
            <a:r>
              <a:rPr lang="pl-PL" sz="3200" dirty="0" err="1"/>
              <a:t>therapy</a:t>
            </a:r>
            <a:r>
              <a:rPr lang="pl-PL" sz="3200" dirty="0"/>
              <a:t> </a:t>
            </a:r>
            <a:r>
              <a:rPr lang="pl-PL" sz="3200" dirty="0" err="1"/>
              <a:t>meaning</a:t>
            </a:r>
            <a:r>
              <a:rPr lang="pl-PL" sz="3200" dirty="0"/>
              <a:t>. </a:t>
            </a:r>
            <a:r>
              <a:rPr lang="pl-PL" sz="3200" dirty="0" err="1"/>
              <a:t>Rarely</a:t>
            </a:r>
            <a:r>
              <a:rPr lang="pl-PL" sz="3200" dirty="0"/>
              <a:t>, but we </a:t>
            </a:r>
            <a:r>
              <a:rPr lang="pl-PL" sz="3200" dirty="0" err="1"/>
              <a:t>also</a:t>
            </a:r>
            <a:r>
              <a:rPr lang="pl-PL" sz="3200" dirty="0"/>
              <a:t> </a:t>
            </a:r>
            <a:r>
              <a:rPr lang="pl-PL" sz="3200" dirty="0" err="1"/>
              <a:t>cooperate</a:t>
            </a:r>
            <a:r>
              <a:rPr lang="pl-PL" sz="3200" dirty="0"/>
              <a:t> with independent </a:t>
            </a:r>
            <a:r>
              <a:rPr lang="pl-PL" sz="3200" dirty="0" err="1"/>
              <a:t>institutions</a:t>
            </a:r>
            <a:r>
              <a:rPr lang="pl-PL" sz="3200" dirty="0"/>
              <a:t>.”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49796" y="548680"/>
            <a:ext cx="1137726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3200" dirty="0" err="1"/>
              <a:t>What</a:t>
            </a:r>
            <a:r>
              <a:rPr lang="pl-PL" sz="3200" dirty="0"/>
              <a:t>  </a:t>
            </a:r>
            <a:r>
              <a:rPr lang="pl-PL" sz="3200" dirty="0" err="1"/>
              <a:t>actions</a:t>
            </a:r>
            <a:r>
              <a:rPr lang="pl-PL" sz="3200" dirty="0"/>
              <a:t> </a:t>
            </a:r>
            <a:r>
              <a:rPr lang="pl-PL" sz="3200" dirty="0" err="1"/>
              <a:t>soes</a:t>
            </a:r>
            <a:r>
              <a:rPr lang="pl-PL" sz="3200" dirty="0"/>
              <a:t> </a:t>
            </a:r>
            <a:r>
              <a:rPr lang="pl-PL" sz="3200" dirty="0" err="1"/>
              <a:t>school</a:t>
            </a:r>
            <a:r>
              <a:rPr lang="pl-PL" sz="3200" dirty="0"/>
              <a:t> </a:t>
            </a:r>
            <a:r>
              <a:rPr lang="pl-PL" sz="3200" dirty="0" err="1"/>
              <a:t>take</a:t>
            </a:r>
            <a:r>
              <a:rPr lang="pl-PL" sz="3200" dirty="0"/>
              <a:t>  for </a:t>
            </a:r>
            <a:r>
              <a:rPr lang="pl-PL" sz="3200" dirty="0" err="1"/>
              <a:t>students</a:t>
            </a:r>
            <a:r>
              <a:rPr lang="pl-PL" sz="3200" dirty="0"/>
              <a:t> with </a:t>
            </a:r>
            <a:r>
              <a:rPr lang="pl-PL" sz="3200" dirty="0" err="1"/>
              <a:t>depression</a:t>
            </a:r>
            <a:r>
              <a:rPr lang="pl-PL" sz="3200" dirty="0"/>
              <a:t> </a:t>
            </a:r>
            <a:r>
              <a:rPr lang="pl-PL" sz="3200" dirty="0" err="1"/>
              <a:t>or</a:t>
            </a:r>
            <a:r>
              <a:rPr lang="pl-PL" sz="3200" dirty="0"/>
              <a:t> </a:t>
            </a:r>
            <a:r>
              <a:rPr lang="pl-PL" sz="3200" dirty="0" err="1"/>
              <a:t>other</a:t>
            </a:r>
            <a:r>
              <a:rPr lang="pl-PL" sz="3200" dirty="0"/>
              <a:t> </a:t>
            </a:r>
            <a:r>
              <a:rPr lang="pl-PL" sz="3200" dirty="0" err="1"/>
              <a:t>disorders</a:t>
            </a:r>
            <a:r>
              <a:rPr lang="pl-PL" sz="3200" dirty="0"/>
              <a:t>?</a:t>
            </a:r>
            <a:endParaRPr lang="en-GB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2204864"/>
            <a:ext cx="5050480" cy="372737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4" name="pole tekstowe 3"/>
          <p:cNvSpPr txBox="1"/>
          <p:nvPr/>
        </p:nvSpPr>
        <p:spPr>
          <a:xfrm>
            <a:off x="405780" y="1988840"/>
            <a:ext cx="59766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„ In order to </a:t>
            </a:r>
            <a:r>
              <a:rPr lang="pl-PL" sz="2800" dirty="0" err="1"/>
              <a:t>help</a:t>
            </a:r>
            <a:r>
              <a:rPr lang="pl-PL" sz="2800" dirty="0"/>
              <a:t> student with a </a:t>
            </a:r>
            <a:r>
              <a:rPr lang="pl-PL" sz="2800" dirty="0" err="1"/>
              <a:t>disorder</a:t>
            </a:r>
            <a:r>
              <a:rPr lang="pl-PL" sz="2800" dirty="0"/>
              <a:t> in </a:t>
            </a:r>
            <a:r>
              <a:rPr lang="pl-PL" sz="2800" dirty="0" err="1"/>
              <a:t>their</a:t>
            </a:r>
            <a:r>
              <a:rPr lang="pl-PL" sz="2800" dirty="0"/>
              <a:t> </a:t>
            </a:r>
            <a:r>
              <a:rPr lang="pl-PL" sz="2800" dirty="0" err="1"/>
              <a:t>education</a:t>
            </a:r>
            <a:r>
              <a:rPr lang="pl-PL" sz="2800" dirty="0"/>
              <a:t>, </a:t>
            </a:r>
            <a:r>
              <a:rPr lang="pl-PL" sz="2800" dirty="0" err="1"/>
              <a:t>they</a:t>
            </a:r>
            <a:r>
              <a:rPr lang="pl-PL" sz="2800" dirty="0"/>
              <a:t> </a:t>
            </a:r>
            <a:r>
              <a:rPr lang="pl-PL" sz="2800" dirty="0" err="1"/>
              <a:t>need</a:t>
            </a:r>
            <a:r>
              <a:rPr lang="pl-PL" sz="2800" dirty="0"/>
              <a:t> to not </a:t>
            </a:r>
            <a:r>
              <a:rPr lang="pl-PL" sz="2800" dirty="0" err="1"/>
              <a:t>only</a:t>
            </a:r>
            <a:r>
              <a:rPr lang="pl-PL" sz="2800" dirty="0"/>
              <a:t> </a:t>
            </a:r>
            <a:r>
              <a:rPr lang="pl-PL" sz="2800" dirty="0" err="1"/>
              <a:t>have</a:t>
            </a:r>
            <a:r>
              <a:rPr lang="pl-PL" sz="2800" dirty="0"/>
              <a:t> </a:t>
            </a:r>
            <a:r>
              <a:rPr lang="pl-PL" sz="2800" dirty="0" err="1"/>
              <a:t>psychological</a:t>
            </a:r>
            <a:r>
              <a:rPr lang="pl-PL" sz="2800" dirty="0"/>
              <a:t> </a:t>
            </a:r>
            <a:r>
              <a:rPr lang="pl-PL" sz="2800" dirty="0" err="1"/>
              <a:t>jugdement</a:t>
            </a:r>
            <a:r>
              <a:rPr lang="pl-PL" sz="2800" dirty="0"/>
              <a:t>, but </a:t>
            </a:r>
            <a:r>
              <a:rPr lang="pl-PL" sz="2800" dirty="0" err="1"/>
              <a:t>also</a:t>
            </a:r>
            <a:r>
              <a:rPr lang="pl-PL" sz="2800" dirty="0"/>
              <a:t> </a:t>
            </a:r>
            <a:r>
              <a:rPr lang="pl-PL" sz="2800" dirty="0" err="1"/>
              <a:t>they</a:t>
            </a:r>
            <a:r>
              <a:rPr lang="pl-PL" sz="2800" dirty="0"/>
              <a:t> </a:t>
            </a:r>
            <a:r>
              <a:rPr lang="pl-PL" sz="2800" dirty="0" err="1"/>
              <a:t>need</a:t>
            </a:r>
            <a:r>
              <a:rPr lang="pl-PL" sz="2800" dirty="0"/>
              <a:t> to show </a:t>
            </a:r>
            <a:r>
              <a:rPr lang="pl-PL" sz="2800" dirty="0" err="1"/>
              <a:t>it</a:t>
            </a:r>
            <a:r>
              <a:rPr lang="pl-PL" sz="2800" dirty="0"/>
              <a:t> to </a:t>
            </a:r>
            <a:r>
              <a:rPr lang="pl-PL" sz="2800" dirty="0" err="1"/>
              <a:t>school.If</a:t>
            </a:r>
            <a:r>
              <a:rPr lang="pl-PL" sz="2800" dirty="0"/>
              <a:t> for </a:t>
            </a:r>
            <a:r>
              <a:rPr lang="pl-PL" sz="2800" dirty="0" err="1"/>
              <a:t>example</a:t>
            </a:r>
            <a:r>
              <a:rPr lang="pl-PL" sz="2800" dirty="0"/>
              <a:t>, I </a:t>
            </a:r>
            <a:r>
              <a:rPr lang="pl-PL" sz="2800" dirty="0" err="1"/>
              <a:t>thought</a:t>
            </a:r>
            <a:r>
              <a:rPr lang="pl-PL" sz="2800" dirty="0"/>
              <a:t> a student </a:t>
            </a:r>
            <a:r>
              <a:rPr lang="pl-PL" sz="2800" dirty="0" err="1"/>
              <a:t>before</a:t>
            </a:r>
            <a:r>
              <a:rPr lang="pl-PL" sz="2800" dirty="0"/>
              <a:t>, and I </a:t>
            </a:r>
            <a:r>
              <a:rPr lang="pl-PL" sz="2800" dirty="0" err="1"/>
              <a:t>know</a:t>
            </a:r>
            <a:r>
              <a:rPr lang="pl-PL" sz="2800" dirty="0"/>
              <a:t> </a:t>
            </a:r>
            <a:r>
              <a:rPr lang="pl-PL" sz="2800" dirty="0" err="1"/>
              <a:t>they</a:t>
            </a:r>
            <a:r>
              <a:rPr lang="pl-PL" sz="2800" dirty="0"/>
              <a:t> </a:t>
            </a:r>
            <a:r>
              <a:rPr lang="pl-PL" sz="2800" dirty="0" err="1"/>
              <a:t>have</a:t>
            </a:r>
            <a:r>
              <a:rPr lang="pl-PL" sz="2800" dirty="0"/>
              <a:t> </a:t>
            </a:r>
            <a:r>
              <a:rPr lang="pl-PL" sz="2800" dirty="0" err="1"/>
              <a:t>severe</a:t>
            </a:r>
            <a:r>
              <a:rPr lang="pl-PL" sz="2800" dirty="0"/>
              <a:t> ADHD, but </a:t>
            </a:r>
            <a:r>
              <a:rPr lang="pl-PL" sz="2800" dirty="0" err="1"/>
              <a:t>they</a:t>
            </a:r>
            <a:r>
              <a:rPr lang="pl-PL" sz="2800" dirty="0"/>
              <a:t> </a:t>
            </a:r>
            <a:r>
              <a:rPr lang="pl-PL" sz="2800" dirty="0" err="1"/>
              <a:t>didn’t</a:t>
            </a:r>
            <a:r>
              <a:rPr lang="pl-PL" sz="2800" dirty="0"/>
              <a:t> show </a:t>
            </a:r>
            <a:r>
              <a:rPr lang="pl-PL" sz="2800" dirty="0" err="1"/>
              <a:t>it</a:t>
            </a:r>
            <a:r>
              <a:rPr lang="pl-PL" sz="2800" dirty="0"/>
              <a:t> off in </a:t>
            </a:r>
            <a:r>
              <a:rPr lang="pl-PL" sz="2800" dirty="0" err="1"/>
              <a:t>this</a:t>
            </a:r>
            <a:r>
              <a:rPr lang="pl-PL" sz="2800" dirty="0"/>
              <a:t> </a:t>
            </a:r>
            <a:r>
              <a:rPr lang="pl-PL" sz="2800" dirty="0" err="1"/>
              <a:t>school</a:t>
            </a:r>
            <a:r>
              <a:rPr lang="pl-PL" sz="2800" dirty="0"/>
              <a:t>, I </a:t>
            </a:r>
            <a:r>
              <a:rPr lang="pl-PL" sz="2800" dirty="0" err="1"/>
              <a:t>can’t</a:t>
            </a:r>
            <a:r>
              <a:rPr lang="pl-PL" sz="2800" dirty="0"/>
              <a:t> do </a:t>
            </a:r>
            <a:r>
              <a:rPr lang="pl-PL" sz="2800" dirty="0" err="1"/>
              <a:t>anything</a:t>
            </a:r>
            <a:r>
              <a:rPr lang="pl-PL" sz="2800" dirty="0"/>
              <a:t>. School </a:t>
            </a:r>
            <a:r>
              <a:rPr lang="pl-PL" sz="2800" dirty="0" err="1"/>
              <a:t>can</a:t>
            </a:r>
            <a:r>
              <a:rPr lang="pl-PL" sz="2800" dirty="0"/>
              <a:t> </a:t>
            </a:r>
            <a:r>
              <a:rPr lang="pl-PL" sz="2800" dirty="0" err="1"/>
              <a:t>only</a:t>
            </a:r>
            <a:r>
              <a:rPr lang="pl-PL" sz="2800" dirty="0"/>
              <a:t>  </a:t>
            </a:r>
            <a:r>
              <a:rPr lang="pl-PL" sz="2800" dirty="0" err="1"/>
              <a:t>ask</a:t>
            </a:r>
            <a:r>
              <a:rPr lang="pl-PL" sz="2800" dirty="0"/>
              <a:t> student to </a:t>
            </a:r>
            <a:r>
              <a:rPr lang="pl-PL" sz="2800" dirty="0" err="1"/>
              <a:t>get</a:t>
            </a:r>
            <a:r>
              <a:rPr lang="pl-PL" sz="2800" dirty="0"/>
              <a:t> </a:t>
            </a:r>
            <a:r>
              <a:rPr lang="pl-PL" sz="2800" dirty="0" err="1"/>
              <a:t>themself</a:t>
            </a:r>
            <a:r>
              <a:rPr lang="pl-PL" sz="2800" dirty="0"/>
              <a:t> a </a:t>
            </a:r>
            <a:r>
              <a:rPr lang="pl-PL" sz="2800" dirty="0" err="1"/>
              <a:t>psychological</a:t>
            </a:r>
            <a:r>
              <a:rPr lang="pl-PL" sz="2800" dirty="0"/>
              <a:t> </a:t>
            </a:r>
            <a:r>
              <a:rPr lang="pl-PL" sz="2800" dirty="0" err="1"/>
              <a:t>judgement</a:t>
            </a:r>
            <a:r>
              <a:rPr lang="pl-PL" sz="2800" dirty="0"/>
              <a:t>.”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2425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260821" y="188640"/>
            <a:ext cx="813690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3200" dirty="0" err="1"/>
              <a:t>Can</a:t>
            </a:r>
            <a:r>
              <a:rPr lang="pl-PL" sz="3200" dirty="0"/>
              <a:t> </a:t>
            </a:r>
            <a:r>
              <a:rPr lang="pl-PL" sz="3200" dirty="0" err="1"/>
              <a:t>school</a:t>
            </a:r>
            <a:r>
              <a:rPr lang="pl-PL" sz="3200" dirty="0"/>
              <a:t> </a:t>
            </a:r>
            <a:r>
              <a:rPr lang="pl-PL" sz="3200" dirty="0" err="1"/>
              <a:t>send</a:t>
            </a:r>
            <a:r>
              <a:rPr lang="pl-PL" sz="3200" dirty="0"/>
              <a:t> </a:t>
            </a:r>
            <a:r>
              <a:rPr lang="pl-PL" sz="3200" dirty="0" err="1"/>
              <a:t>teenagers</a:t>
            </a:r>
            <a:r>
              <a:rPr lang="pl-PL" sz="3200" dirty="0"/>
              <a:t> with </a:t>
            </a:r>
            <a:r>
              <a:rPr lang="pl-PL" sz="3200" dirty="0" err="1"/>
              <a:t>depression</a:t>
            </a:r>
            <a:r>
              <a:rPr lang="pl-PL" sz="3200" dirty="0"/>
              <a:t> to </a:t>
            </a:r>
            <a:r>
              <a:rPr lang="pl-PL" sz="3200" dirty="0" err="1"/>
              <a:t>specialists</a:t>
            </a:r>
            <a:r>
              <a:rPr lang="pl-PL" sz="3200" dirty="0"/>
              <a:t>, </a:t>
            </a:r>
            <a:r>
              <a:rPr lang="pl-PL" sz="3200" dirty="0" err="1"/>
              <a:t>like</a:t>
            </a:r>
            <a:r>
              <a:rPr lang="pl-PL" sz="3200" dirty="0"/>
              <a:t> </a:t>
            </a:r>
            <a:r>
              <a:rPr lang="pl-PL" sz="3200" dirty="0" err="1"/>
              <a:t>psychiatrists</a:t>
            </a:r>
            <a:r>
              <a:rPr lang="pl-PL" sz="3200" dirty="0"/>
              <a:t>?</a:t>
            </a:r>
            <a:endParaRPr lang="en-GB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7" y="1340768"/>
            <a:ext cx="5019612" cy="5193794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5734372" y="1772816"/>
            <a:ext cx="5904656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3200" dirty="0"/>
              <a:t>„</a:t>
            </a:r>
            <a:r>
              <a:rPr lang="pl-PL" sz="3200" dirty="0" err="1"/>
              <a:t>Absolutely</a:t>
            </a:r>
            <a:r>
              <a:rPr lang="pl-PL" sz="3200" dirty="0"/>
              <a:t> not. School </a:t>
            </a:r>
            <a:r>
              <a:rPr lang="pl-PL" sz="3200" dirty="0" err="1"/>
              <a:t>cannot</a:t>
            </a:r>
            <a:r>
              <a:rPr lang="pl-PL" sz="3200" dirty="0"/>
              <a:t> </a:t>
            </a:r>
            <a:r>
              <a:rPr lang="pl-PL" sz="3200" dirty="0" err="1"/>
              <a:t>send</a:t>
            </a:r>
            <a:r>
              <a:rPr lang="pl-PL" sz="3200" dirty="0"/>
              <a:t> a student to  </a:t>
            </a:r>
            <a:r>
              <a:rPr lang="pl-PL" sz="3200" dirty="0" err="1"/>
              <a:t>any</a:t>
            </a:r>
            <a:r>
              <a:rPr lang="pl-PL" sz="3200" dirty="0"/>
              <a:t> </a:t>
            </a:r>
            <a:r>
              <a:rPr lang="pl-PL" sz="3200" dirty="0" err="1"/>
              <a:t>specialist</a:t>
            </a:r>
            <a:r>
              <a:rPr lang="pl-PL" sz="3200" dirty="0"/>
              <a:t>  </a:t>
            </a:r>
            <a:r>
              <a:rPr lang="pl-PL" sz="3200" dirty="0" err="1"/>
              <a:t>without</a:t>
            </a:r>
            <a:r>
              <a:rPr lang="pl-PL" sz="3200" dirty="0"/>
              <a:t> </a:t>
            </a:r>
            <a:r>
              <a:rPr lang="pl-PL" sz="3200" dirty="0" err="1"/>
              <a:t>parental</a:t>
            </a:r>
            <a:r>
              <a:rPr lang="pl-PL" sz="3200" dirty="0"/>
              <a:t> </a:t>
            </a:r>
            <a:r>
              <a:rPr lang="en-GB" sz="3200" dirty="0"/>
              <a:t>consent</a:t>
            </a:r>
            <a:r>
              <a:rPr lang="pl-PL" sz="3200" dirty="0"/>
              <a:t>. School </a:t>
            </a:r>
            <a:r>
              <a:rPr lang="pl-PL" sz="3200" dirty="0" err="1"/>
              <a:t>can</a:t>
            </a:r>
            <a:r>
              <a:rPr lang="pl-PL" sz="3200" dirty="0"/>
              <a:t> </a:t>
            </a:r>
            <a:r>
              <a:rPr lang="pl-PL" sz="3200" dirty="0" err="1"/>
              <a:t>only</a:t>
            </a:r>
            <a:r>
              <a:rPr lang="pl-PL" sz="3200" dirty="0"/>
              <a:t> </a:t>
            </a:r>
            <a:r>
              <a:rPr lang="pl-PL" sz="3200" dirty="0" err="1"/>
              <a:t>offer</a:t>
            </a:r>
            <a:r>
              <a:rPr lang="pl-PL" sz="3200" dirty="0"/>
              <a:t> </a:t>
            </a:r>
            <a:r>
              <a:rPr lang="pl-PL" sz="3200" dirty="0" err="1"/>
              <a:t>you</a:t>
            </a:r>
            <a:r>
              <a:rPr lang="pl-PL" sz="3200" dirty="0"/>
              <a:t> </a:t>
            </a:r>
            <a:r>
              <a:rPr lang="pl-PL" sz="3200" dirty="0" err="1"/>
              <a:t>or</a:t>
            </a:r>
            <a:r>
              <a:rPr lang="pl-PL" sz="3200" dirty="0"/>
              <a:t> </a:t>
            </a:r>
            <a:r>
              <a:rPr lang="pl-PL" sz="3200" dirty="0" err="1"/>
              <a:t>recommend</a:t>
            </a:r>
            <a:r>
              <a:rPr lang="pl-PL" sz="3200" dirty="0"/>
              <a:t>, </a:t>
            </a:r>
            <a:r>
              <a:rPr lang="pl-PL" sz="3200" dirty="0" err="1"/>
              <a:t>that</a:t>
            </a:r>
            <a:r>
              <a:rPr lang="pl-PL" sz="3200" dirty="0"/>
              <a:t> </a:t>
            </a:r>
            <a:r>
              <a:rPr lang="pl-PL" sz="3200" dirty="0" err="1"/>
              <a:t>you</a:t>
            </a:r>
            <a:r>
              <a:rPr lang="pl-PL" sz="3200" dirty="0"/>
              <a:t> go </a:t>
            </a:r>
            <a:r>
              <a:rPr lang="pl-PL" sz="3200" dirty="0" err="1"/>
              <a:t>visit</a:t>
            </a:r>
            <a:r>
              <a:rPr lang="pl-PL" sz="3200" dirty="0"/>
              <a:t> a </a:t>
            </a:r>
            <a:r>
              <a:rPr lang="pl-PL" sz="3200" dirty="0" err="1"/>
              <a:t>specialist</a:t>
            </a:r>
            <a:r>
              <a:rPr lang="pl-PL" sz="3200" dirty="0"/>
              <a:t>, but </a:t>
            </a:r>
            <a:r>
              <a:rPr lang="pl-PL" sz="3200" dirty="0" err="1"/>
              <a:t>under</a:t>
            </a:r>
            <a:r>
              <a:rPr lang="pl-PL" sz="3200" dirty="0"/>
              <a:t> no </a:t>
            </a:r>
            <a:r>
              <a:rPr lang="en-GB" sz="3200" dirty="0"/>
              <a:t>circumstances</a:t>
            </a:r>
            <a:r>
              <a:rPr lang="pl-PL" sz="3200" dirty="0"/>
              <a:t> </a:t>
            </a:r>
            <a:r>
              <a:rPr lang="pl-PL" sz="3200" dirty="0" err="1"/>
              <a:t>cannot</a:t>
            </a:r>
            <a:r>
              <a:rPr lang="pl-PL" sz="3200" dirty="0"/>
              <a:t> </a:t>
            </a:r>
            <a:r>
              <a:rPr lang="pl-PL" sz="3200" dirty="0" err="1"/>
              <a:t>make</a:t>
            </a:r>
            <a:r>
              <a:rPr lang="pl-PL" sz="3200" dirty="0"/>
              <a:t> </a:t>
            </a:r>
            <a:r>
              <a:rPr lang="pl-PL" sz="3200" dirty="0" err="1"/>
              <a:t>you</a:t>
            </a:r>
            <a:r>
              <a:rPr lang="pl-PL" sz="3200" dirty="0"/>
              <a:t> go to </a:t>
            </a:r>
            <a:r>
              <a:rPr lang="pl-PL" sz="3200" dirty="0" err="1"/>
              <a:t>any</a:t>
            </a:r>
            <a:r>
              <a:rPr lang="pl-PL" sz="3200" dirty="0"/>
              <a:t> </a:t>
            </a:r>
            <a:r>
              <a:rPr lang="pl-PL" sz="3200" dirty="0" err="1"/>
              <a:t>medical</a:t>
            </a:r>
            <a:r>
              <a:rPr lang="pl-PL" sz="3200" dirty="0"/>
              <a:t> </a:t>
            </a:r>
            <a:r>
              <a:rPr lang="en-GB" sz="3200" dirty="0"/>
              <a:t>professional</a:t>
            </a:r>
            <a:r>
              <a:rPr lang="pl-PL" sz="3200" dirty="0"/>
              <a:t>. We </a:t>
            </a:r>
            <a:r>
              <a:rPr lang="pl-PL" sz="3200" dirty="0" err="1"/>
              <a:t>are</a:t>
            </a:r>
            <a:r>
              <a:rPr lang="pl-PL" sz="3200" dirty="0"/>
              <a:t> not </a:t>
            </a:r>
            <a:r>
              <a:rPr lang="pl-PL" sz="3200" dirty="0" err="1"/>
              <a:t>parents</a:t>
            </a:r>
            <a:r>
              <a:rPr lang="pl-PL" sz="3200" dirty="0"/>
              <a:t> </a:t>
            </a:r>
            <a:r>
              <a:rPr lang="pl-PL" sz="3200" dirty="0" err="1"/>
              <a:t>or</a:t>
            </a:r>
            <a:r>
              <a:rPr lang="pl-PL" sz="3200" dirty="0"/>
              <a:t> </a:t>
            </a:r>
            <a:r>
              <a:rPr lang="pl-PL" sz="3200" dirty="0" err="1"/>
              <a:t>legal</a:t>
            </a:r>
            <a:r>
              <a:rPr lang="pl-PL" sz="3200" dirty="0"/>
              <a:t> </a:t>
            </a:r>
            <a:r>
              <a:rPr lang="pl-PL" sz="3200" dirty="0" err="1"/>
              <a:t>guardians</a:t>
            </a:r>
            <a:r>
              <a:rPr lang="pl-PL" sz="3200" dirty="0"/>
              <a:t>.”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659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blic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85_TF02804846_TF02804846.potx" id="{BC55DF40-C1B1-4324-9390-76F7A3F99AD7}" vid="{03A57810-FD05-498B-89FB-B0E4345A6C5D}"/>
    </a:ext>
  </a:extLst>
</a:theme>
</file>

<file path=ppt/theme/theme2.xml><?xml version="1.0" encoding="utf-8"?>
<a:theme xmlns:a="http://schemas.openxmlformats.org/drawingml/2006/main" name="Motyw pakietu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w stylu tablicy związana z edukacją (panoramiczna)</Template>
  <TotalTime>500</TotalTime>
  <Words>1053</Words>
  <Application>Microsoft Macintosh PowerPoint</Application>
  <PresentationFormat>Niestandardowy</PresentationFormat>
  <Paragraphs>71</Paragraphs>
  <Slides>16</Slides>
  <Notes>6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Consolas</vt:lpstr>
      <vt:lpstr>Corbel</vt:lpstr>
      <vt:lpstr>Tablica 16x9</vt:lpstr>
      <vt:lpstr>Obraz - mapa bitowa</vt:lpstr>
      <vt:lpstr>Teen Depression</vt:lpstr>
      <vt:lpstr>What is teen depression?</vt:lpstr>
      <vt:lpstr>Differences between teen’s depression and adult’s one:</vt:lpstr>
      <vt:lpstr>Where can I find help in my town?</vt:lpstr>
      <vt:lpstr>Interview with the school counselor</vt:lpstr>
      <vt:lpstr>Are there many students with deppresion in school?</vt:lpstr>
      <vt:lpstr>Prezentacja programu PowerPoint</vt:lpstr>
      <vt:lpstr>Prezentacja programu PowerPoint</vt:lpstr>
      <vt:lpstr>Prezentacja programu PowerPoint</vt:lpstr>
      <vt:lpstr>Interview with psychological clinic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Analising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 Depression</dc:title>
  <dc:creator>Zofia Kosiorek</dc:creator>
  <cp:lastModifiedBy>Pawel Posnik</cp:lastModifiedBy>
  <cp:revision>29</cp:revision>
  <dcterms:created xsi:type="dcterms:W3CDTF">2020-03-07T12:28:25Z</dcterms:created>
  <dcterms:modified xsi:type="dcterms:W3CDTF">2020-03-15T14:19:38Z</dcterms:modified>
</cp:coreProperties>
</file>