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5143500" type="screen16x9"/>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snapToGrid="0" snapToObjects="1">
      <p:cViewPr varScale="1">
        <p:scale>
          <a:sx n="144" d="100"/>
          <a:sy n="144" d="100"/>
        </p:scale>
        <p:origin x="7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26" name="PlaceHolder 2"/>
          <p:cNvSpPr>
            <a:spLocks noGrp="1"/>
          </p:cNvSpPr>
          <p:nvPr>
            <p:ph type="body"/>
          </p:nvPr>
        </p:nvSpPr>
        <p:spPr>
          <a:xfrm>
            <a:off x="311760" y="1152360"/>
            <a:ext cx="852012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27" name="PlaceHolder 3"/>
          <p:cNvSpPr>
            <a:spLocks noGrp="1"/>
          </p:cNvSpPr>
          <p:nvPr>
            <p:ph type="body"/>
          </p:nvPr>
        </p:nvSpPr>
        <p:spPr>
          <a:xfrm>
            <a:off x="311760" y="2936880"/>
            <a:ext cx="852012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29"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0"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1" name="PlaceHolder 4"/>
          <p:cNvSpPr>
            <a:spLocks noGrp="1"/>
          </p:cNvSpPr>
          <p:nvPr>
            <p:ph type="body"/>
          </p:nvPr>
        </p:nvSpPr>
        <p:spPr>
          <a:xfrm>
            <a:off x="4677840" y="293688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2" name="PlaceHolder 5"/>
          <p:cNvSpPr>
            <a:spLocks noGrp="1"/>
          </p:cNvSpPr>
          <p:nvPr>
            <p:ph type="body"/>
          </p:nvPr>
        </p:nvSpPr>
        <p:spPr>
          <a:xfrm>
            <a:off x="311760" y="293688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34" name="PlaceHolder 2"/>
          <p:cNvSpPr>
            <a:spLocks noGrp="1"/>
          </p:cNvSpPr>
          <p:nvPr>
            <p:ph type="body"/>
          </p:nvPr>
        </p:nvSpPr>
        <p:spPr>
          <a:xfrm>
            <a:off x="311760" y="115236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5" name="PlaceHolder 3"/>
          <p:cNvSpPr>
            <a:spLocks noGrp="1"/>
          </p:cNvSpPr>
          <p:nvPr>
            <p:ph type="body"/>
          </p:nvPr>
        </p:nvSpPr>
        <p:spPr>
          <a:xfrm>
            <a:off x="3192480" y="115236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6" name="PlaceHolder 4"/>
          <p:cNvSpPr>
            <a:spLocks noGrp="1"/>
          </p:cNvSpPr>
          <p:nvPr>
            <p:ph type="body"/>
          </p:nvPr>
        </p:nvSpPr>
        <p:spPr>
          <a:xfrm>
            <a:off x="6073200" y="115236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7" name="PlaceHolder 5"/>
          <p:cNvSpPr>
            <a:spLocks noGrp="1"/>
          </p:cNvSpPr>
          <p:nvPr>
            <p:ph type="body"/>
          </p:nvPr>
        </p:nvSpPr>
        <p:spPr>
          <a:xfrm>
            <a:off x="6073200" y="293688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8" name="PlaceHolder 6"/>
          <p:cNvSpPr>
            <a:spLocks noGrp="1"/>
          </p:cNvSpPr>
          <p:nvPr>
            <p:ph type="body"/>
          </p:nvPr>
        </p:nvSpPr>
        <p:spPr>
          <a:xfrm>
            <a:off x="3192480" y="293688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39" name="PlaceHolder 7"/>
          <p:cNvSpPr>
            <a:spLocks noGrp="1"/>
          </p:cNvSpPr>
          <p:nvPr>
            <p:ph type="body"/>
          </p:nvPr>
        </p:nvSpPr>
        <p:spPr>
          <a:xfrm>
            <a:off x="311760" y="293688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45" name="PlaceHolder 2"/>
          <p:cNvSpPr>
            <a:spLocks noGrp="1"/>
          </p:cNvSpPr>
          <p:nvPr>
            <p:ph type="subTitle"/>
          </p:nvPr>
        </p:nvSpPr>
        <p:spPr>
          <a:xfrm>
            <a:off x="311760" y="1152360"/>
            <a:ext cx="8520120" cy="341604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47" name="PlaceHolder 2"/>
          <p:cNvSpPr>
            <a:spLocks noGrp="1"/>
          </p:cNvSpPr>
          <p:nvPr>
            <p:ph type="body"/>
          </p:nvPr>
        </p:nvSpPr>
        <p:spPr>
          <a:xfrm>
            <a:off x="311760" y="1152360"/>
            <a:ext cx="8520120" cy="341604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49"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50"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311760" y="444960"/>
            <a:ext cx="8520120" cy="265464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54"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55" name="PlaceHolder 3"/>
          <p:cNvSpPr>
            <a:spLocks noGrp="1"/>
          </p:cNvSpPr>
          <p:nvPr>
            <p:ph type="body"/>
          </p:nvPr>
        </p:nvSpPr>
        <p:spPr>
          <a:xfrm>
            <a:off x="311760" y="293688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56" name="PlaceHolder 4"/>
          <p:cNvSpPr>
            <a:spLocks noGrp="1"/>
          </p:cNvSpPr>
          <p:nvPr>
            <p:ph type="body"/>
          </p:nvPr>
        </p:nvSpPr>
        <p:spPr>
          <a:xfrm>
            <a:off x="4677840" y="1152360"/>
            <a:ext cx="4157640" cy="341604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5" name="PlaceHolder 2"/>
          <p:cNvSpPr>
            <a:spLocks noGrp="1"/>
          </p:cNvSpPr>
          <p:nvPr>
            <p:ph type="subTitle"/>
          </p:nvPr>
        </p:nvSpPr>
        <p:spPr>
          <a:xfrm>
            <a:off x="311760" y="1152360"/>
            <a:ext cx="8520120" cy="341604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58"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59"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0" name="PlaceHolder 4"/>
          <p:cNvSpPr>
            <a:spLocks noGrp="1"/>
          </p:cNvSpPr>
          <p:nvPr>
            <p:ph type="body"/>
          </p:nvPr>
        </p:nvSpPr>
        <p:spPr>
          <a:xfrm>
            <a:off x="4677840" y="293688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62"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3"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4" name="PlaceHolder 4"/>
          <p:cNvSpPr>
            <a:spLocks noGrp="1"/>
          </p:cNvSpPr>
          <p:nvPr>
            <p:ph type="body"/>
          </p:nvPr>
        </p:nvSpPr>
        <p:spPr>
          <a:xfrm>
            <a:off x="311760" y="2936880"/>
            <a:ext cx="852012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66" name="PlaceHolder 2"/>
          <p:cNvSpPr>
            <a:spLocks noGrp="1"/>
          </p:cNvSpPr>
          <p:nvPr>
            <p:ph type="body"/>
          </p:nvPr>
        </p:nvSpPr>
        <p:spPr>
          <a:xfrm>
            <a:off x="311760" y="1152360"/>
            <a:ext cx="852012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67" name="PlaceHolder 3"/>
          <p:cNvSpPr>
            <a:spLocks noGrp="1"/>
          </p:cNvSpPr>
          <p:nvPr>
            <p:ph type="body"/>
          </p:nvPr>
        </p:nvSpPr>
        <p:spPr>
          <a:xfrm>
            <a:off x="311760" y="2936880"/>
            <a:ext cx="852012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69"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0"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1" name="PlaceHolder 4"/>
          <p:cNvSpPr>
            <a:spLocks noGrp="1"/>
          </p:cNvSpPr>
          <p:nvPr>
            <p:ph type="body"/>
          </p:nvPr>
        </p:nvSpPr>
        <p:spPr>
          <a:xfrm>
            <a:off x="4677840" y="293688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2" name="PlaceHolder 5"/>
          <p:cNvSpPr>
            <a:spLocks noGrp="1"/>
          </p:cNvSpPr>
          <p:nvPr>
            <p:ph type="body"/>
          </p:nvPr>
        </p:nvSpPr>
        <p:spPr>
          <a:xfrm>
            <a:off x="311760" y="293688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74" name="PlaceHolder 2"/>
          <p:cNvSpPr>
            <a:spLocks noGrp="1"/>
          </p:cNvSpPr>
          <p:nvPr>
            <p:ph type="body"/>
          </p:nvPr>
        </p:nvSpPr>
        <p:spPr>
          <a:xfrm>
            <a:off x="311760" y="115236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5" name="PlaceHolder 3"/>
          <p:cNvSpPr>
            <a:spLocks noGrp="1"/>
          </p:cNvSpPr>
          <p:nvPr>
            <p:ph type="body"/>
          </p:nvPr>
        </p:nvSpPr>
        <p:spPr>
          <a:xfrm>
            <a:off x="3192480" y="115236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6" name="PlaceHolder 4"/>
          <p:cNvSpPr>
            <a:spLocks noGrp="1"/>
          </p:cNvSpPr>
          <p:nvPr>
            <p:ph type="body"/>
          </p:nvPr>
        </p:nvSpPr>
        <p:spPr>
          <a:xfrm>
            <a:off x="6073200" y="115236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7" name="PlaceHolder 5"/>
          <p:cNvSpPr>
            <a:spLocks noGrp="1"/>
          </p:cNvSpPr>
          <p:nvPr>
            <p:ph type="body"/>
          </p:nvPr>
        </p:nvSpPr>
        <p:spPr>
          <a:xfrm>
            <a:off x="6073200" y="293688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8" name="PlaceHolder 6"/>
          <p:cNvSpPr>
            <a:spLocks noGrp="1"/>
          </p:cNvSpPr>
          <p:nvPr>
            <p:ph type="body"/>
          </p:nvPr>
        </p:nvSpPr>
        <p:spPr>
          <a:xfrm>
            <a:off x="3192480" y="293688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79" name="PlaceHolder 7"/>
          <p:cNvSpPr>
            <a:spLocks noGrp="1"/>
          </p:cNvSpPr>
          <p:nvPr>
            <p:ph type="body"/>
          </p:nvPr>
        </p:nvSpPr>
        <p:spPr>
          <a:xfrm>
            <a:off x="311760" y="2936880"/>
            <a:ext cx="274320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7" name="PlaceHolder 2"/>
          <p:cNvSpPr>
            <a:spLocks noGrp="1"/>
          </p:cNvSpPr>
          <p:nvPr>
            <p:ph type="body"/>
          </p:nvPr>
        </p:nvSpPr>
        <p:spPr>
          <a:xfrm>
            <a:off x="311760" y="1152360"/>
            <a:ext cx="8520120" cy="341604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9"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10" name="PlaceHolder 3"/>
          <p:cNvSpPr>
            <a:spLocks noGrp="1"/>
          </p:cNvSpPr>
          <p:nvPr>
            <p:ph type="body"/>
          </p:nvPr>
        </p:nvSpPr>
        <p:spPr>
          <a:xfrm>
            <a:off x="4677840" y="1152360"/>
            <a:ext cx="4157640" cy="341604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11760" y="444960"/>
            <a:ext cx="8520120" cy="2654640"/>
          </a:xfrm>
          <a:prstGeom prst="rect">
            <a:avLst/>
          </a:prstGeom>
        </p:spPr>
        <p:txBody>
          <a:bodyPr lIns="0" tIns="0" rIns="0" bIns="0" anchor="ctr"/>
          <a:lstStyle/>
          <a:p>
            <a:pPr algn="ctr"/>
            <a:endParaRPr lang="es-E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14"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15" name="PlaceHolder 3"/>
          <p:cNvSpPr>
            <a:spLocks noGrp="1"/>
          </p:cNvSpPr>
          <p:nvPr>
            <p:ph type="body"/>
          </p:nvPr>
        </p:nvSpPr>
        <p:spPr>
          <a:xfrm>
            <a:off x="311760" y="293688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16" name="PlaceHolder 4"/>
          <p:cNvSpPr>
            <a:spLocks noGrp="1"/>
          </p:cNvSpPr>
          <p:nvPr>
            <p:ph type="body"/>
          </p:nvPr>
        </p:nvSpPr>
        <p:spPr>
          <a:xfrm>
            <a:off x="4677840" y="1152360"/>
            <a:ext cx="4157640" cy="341604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18" name="PlaceHolder 2"/>
          <p:cNvSpPr>
            <a:spLocks noGrp="1"/>
          </p:cNvSpPr>
          <p:nvPr>
            <p:ph type="body"/>
          </p:nvPr>
        </p:nvSpPr>
        <p:spPr>
          <a:xfrm>
            <a:off x="311760" y="1152360"/>
            <a:ext cx="4157640" cy="341604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19"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20" name="PlaceHolder 4"/>
          <p:cNvSpPr>
            <a:spLocks noGrp="1"/>
          </p:cNvSpPr>
          <p:nvPr>
            <p:ph type="body"/>
          </p:nvPr>
        </p:nvSpPr>
        <p:spPr>
          <a:xfrm>
            <a:off x="4677840" y="293688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11760" y="444960"/>
            <a:ext cx="8520120" cy="572400"/>
          </a:xfrm>
          <a:prstGeom prst="rect">
            <a:avLst/>
          </a:prstGeom>
        </p:spPr>
        <p:txBody>
          <a:bodyPr lIns="0" tIns="0" rIns="0" bIns="0" anchor="ctr"/>
          <a:lstStyle/>
          <a:p>
            <a:endParaRPr lang="es-ES" sz="1400" b="0" strike="noStrike" spc="-1">
              <a:solidFill>
                <a:srgbClr val="000000"/>
              </a:solidFill>
              <a:latin typeface="Arial"/>
            </a:endParaRPr>
          </a:p>
        </p:txBody>
      </p:sp>
      <p:sp>
        <p:nvSpPr>
          <p:cNvPr id="22" name="PlaceHolder 2"/>
          <p:cNvSpPr>
            <a:spLocks noGrp="1"/>
          </p:cNvSpPr>
          <p:nvPr>
            <p:ph type="body"/>
          </p:nvPr>
        </p:nvSpPr>
        <p:spPr>
          <a:xfrm>
            <a:off x="31176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23" name="PlaceHolder 3"/>
          <p:cNvSpPr>
            <a:spLocks noGrp="1"/>
          </p:cNvSpPr>
          <p:nvPr>
            <p:ph type="body"/>
          </p:nvPr>
        </p:nvSpPr>
        <p:spPr>
          <a:xfrm>
            <a:off x="4677840" y="1152360"/>
            <a:ext cx="4157640" cy="1629360"/>
          </a:xfrm>
          <a:prstGeom prst="rect">
            <a:avLst/>
          </a:prstGeom>
        </p:spPr>
        <p:txBody>
          <a:bodyPr lIns="0" tIns="0" rIns="0" bIns="0">
            <a:normAutofit/>
          </a:bodyPr>
          <a:lstStyle/>
          <a:p>
            <a:endParaRPr lang="es-ES" sz="1400" b="0" strike="noStrike" spc="-1">
              <a:solidFill>
                <a:srgbClr val="000000"/>
              </a:solidFill>
              <a:latin typeface="Arial"/>
            </a:endParaRPr>
          </a:p>
        </p:txBody>
      </p:sp>
      <p:sp>
        <p:nvSpPr>
          <p:cNvPr id="24" name="PlaceHolder 4"/>
          <p:cNvSpPr>
            <a:spLocks noGrp="1"/>
          </p:cNvSpPr>
          <p:nvPr>
            <p:ph type="body"/>
          </p:nvPr>
        </p:nvSpPr>
        <p:spPr>
          <a:xfrm>
            <a:off x="311760" y="2936880"/>
            <a:ext cx="8520120" cy="1629360"/>
          </a:xfrm>
          <a:prstGeom prst="rect">
            <a:avLst/>
          </a:prstGeom>
        </p:spPr>
        <p:txBody>
          <a:bodyPr lIns="0" tIns="0" rIns="0" bIns="0">
            <a:normAutofit/>
          </a:bodyPr>
          <a:lstStyle/>
          <a:p>
            <a:endParaRPr lang="es-ES"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02729"/>
        </a:solidFill>
        <a:effectLst/>
      </p:bgPr>
    </p:bg>
    <p:spTree>
      <p:nvGrpSpPr>
        <p:cNvPr id="1" name=""/>
        <p:cNvGrpSpPr/>
        <p:nvPr/>
      </p:nvGrpSpPr>
      <p:grpSpPr>
        <a:xfrm>
          <a:off x="0" y="0"/>
          <a:ext cx="0" cy="0"/>
          <a:chOff x="0" y="0"/>
          <a:chExt cx="0" cy="0"/>
        </a:xfrm>
      </p:grpSpPr>
      <p:sp>
        <p:nvSpPr>
          <p:cNvPr id="4" name="CustomShape 1"/>
          <p:cNvSpPr/>
          <p:nvPr/>
        </p:nvSpPr>
        <p:spPr>
          <a:xfrm>
            <a:off x="0" y="2998080"/>
            <a:ext cx="9143640" cy="360"/>
          </a:xfrm>
          <a:custGeom>
            <a:avLst/>
            <a:gdLst/>
            <a:ahLst/>
            <a:cxnLst/>
            <a:rect l="l" t="t" r="r" b="b"/>
            <a:pathLst>
              <a:path w="21600" h="21600">
                <a:moveTo>
                  <a:pt x="0" y="0"/>
                </a:moveTo>
                <a:lnTo>
                  <a:pt x="21600" y="21600"/>
                </a:lnTo>
              </a:path>
            </a:pathLst>
          </a:custGeom>
          <a:noFill/>
          <a:ln w="19080">
            <a:solidFill>
              <a:schemeClr val="lt2"/>
            </a:solidFill>
            <a:round/>
          </a:ln>
        </p:spPr>
        <p:style>
          <a:lnRef idx="0">
            <a:scrgbClr r="0" g="0" b="0"/>
          </a:lnRef>
          <a:fillRef idx="0">
            <a:scrgbClr r="0" g="0" b="0"/>
          </a:fillRef>
          <a:effectRef idx="0">
            <a:scrgbClr r="0" g="0" b="0"/>
          </a:effectRef>
          <a:fontRef idx="minor"/>
        </p:style>
      </p:sp>
      <p:sp>
        <p:nvSpPr>
          <p:cNvPr id="5" name="PlaceHolder 2"/>
          <p:cNvSpPr>
            <a:spLocks noGrp="1"/>
          </p:cNvSpPr>
          <p:nvPr>
            <p:ph type="title"/>
          </p:nvPr>
        </p:nvSpPr>
        <p:spPr>
          <a:xfrm>
            <a:off x="510480" y="1257480"/>
            <a:ext cx="8122680" cy="1588320"/>
          </a:xfrm>
          <a:prstGeom prst="rect">
            <a:avLst/>
          </a:prstGeom>
        </p:spPr>
        <p:txBody>
          <a:bodyPr tIns="91440" bIns="91440" anchor="b"/>
          <a:lstStyle/>
          <a:p>
            <a:r>
              <a:rPr lang="es-ES" sz="4800" b="0" strike="noStrike" spc="-1">
                <a:solidFill>
                  <a:srgbClr val="000000"/>
                </a:solidFill>
                <a:latin typeface="Arial"/>
              </a:rPr>
              <a:t>Pulse para editar el formato del texto de título</a:t>
            </a:r>
          </a:p>
        </p:txBody>
      </p:sp>
      <p:sp>
        <p:nvSpPr>
          <p:cNvPr id="2" name="PlaceHolder 3"/>
          <p:cNvSpPr>
            <a:spLocks noGrp="1"/>
          </p:cNvSpPr>
          <p:nvPr>
            <p:ph type="sldNum"/>
          </p:nvPr>
        </p:nvSpPr>
        <p:spPr>
          <a:xfrm>
            <a:off x="8472600" y="4663080"/>
            <a:ext cx="548280" cy="393120"/>
          </a:xfrm>
          <a:prstGeom prst="rect">
            <a:avLst/>
          </a:prstGeom>
        </p:spPr>
        <p:txBody>
          <a:bodyPr tIns="91440" bIns="91440" anchor="ctr"/>
          <a:lstStyle/>
          <a:p>
            <a:pPr algn="r">
              <a:lnSpc>
                <a:spcPct val="100000"/>
              </a:lnSpc>
            </a:pPr>
            <a:fld id="{C26012B6-5F2C-47D4-8302-DACEB1AED89F}" type="slidenum">
              <a:rPr lang="es-ES" sz="1000" b="0" strike="noStrike" spc="-1">
                <a:solidFill>
                  <a:srgbClr val="FFFFFF"/>
                </a:solidFill>
                <a:latin typeface="Proxima Nova"/>
                <a:ea typeface="Proxima Nova"/>
              </a:rPr>
              <a:t>‹#›</a:t>
            </a:fld>
            <a:endParaRPr lang="es-ES" sz="1000" b="0" strike="noStrike" spc="-1">
              <a:latin typeface="Times New Roman"/>
            </a:endParaRPr>
          </a:p>
        </p:txBody>
      </p:sp>
      <p:sp>
        <p:nvSpPr>
          <p:cNvPr id="3" name="PlaceHolder 4"/>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FFFFFF"/>
              </a:buClr>
              <a:buSzPct val="45000"/>
              <a:buFont typeface="Wingdings" charset="2"/>
              <a:buChar char=""/>
            </a:pPr>
            <a:r>
              <a:rPr lang="es-ES" sz="1400" b="0" strike="noStrike" spc="-1">
                <a:solidFill>
                  <a:srgbClr val="000000"/>
                </a:solidFill>
                <a:latin typeface="Arial"/>
              </a:rPr>
              <a:t>Pulse para editar el formato de esquema del texto</a:t>
            </a:r>
          </a:p>
          <a:p>
            <a:pPr marL="864000" lvl="1" indent="-324000">
              <a:spcBef>
                <a:spcPts val="1134"/>
              </a:spcBef>
              <a:buClr>
                <a:srgbClr val="FFFFFF"/>
              </a:buClr>
              <a:buSzPct val="75000"/>
              <a:buFont typeface="Symbol" charset="2"/>
              <a:buChar char=""/>
            </a:pPr>
            <a:r>
              <a:rPr lang="es-ES" sz="1400" b="0" strike="noStrike" spc="-1">
                <a:solidFill>
                  <a:srgbClr val="000000"/>
                </a:solidFill>
                <a:latin typeface="Arial"/>
              </a:rPr>
              <a:t>Segundo nivel del esquema</a:t>
            </a:r>
          </a:p>
          <a:p>
            <a:pPr marL="1296000" lvl="2" indent="-288000">
              <a:spcBef>
                <a:spcPts val="850"/>
              </a:spcBef>
              <a:buClr>
                <a:srgbClr val="FFFFFF"/>
              </a:buClr>
              <a:buSzPct val="45000"/>
              <a:buFont typeface="Wingdings" charset="2"/>
              <a:buChar char=""/>
            </a:pPr>
            <a:r>
              <a:rPr lang="es-ES" sz="1400" b="0" strike="noStrike" spc="-1">
                <a:solidFill>
                  <a:srgbClr val="000000"/>
                </a:solidFill>
                <a:latin typeface="Arial"/>
              </a:rPr>
              <a:t>Tercer nivel del esquema</a:t>
            </a:r>
          </a:p>
          <a:p>
            <a:pPr marL="1728000" lvl="3" indent="-216000">
              <a:spcBef>
                <a:spcPts val="567"/>
              </a:spcBef>
              <a:buClr>
                <a:srgbClr val="FFFFFF"/>
              </a:buClr>
              <a:buSzPct val="75000"/>
              <a:buFont typeface="Symbol" charset="2"/>
              <a:buChar char=""/>
            </a:pPr>
            <a:r>
              <a:rPr lang="es-ES" sz="1400" b="0" strike="noStrike" spc="-1">
                <a:solidFill>
                  <a:srgbClr val="000000"/>
                </a:solidFill>
                <a:latin typeface="Arial"/>
              </a:rPr>
              <a:t>Cuarto nivel del esquema</a:t>
            </a:r>
          </a:p>
          <a:p>
            <a:pPr marL="2160000" lvl="4" indent="-216000">
              <a:spcBef>
                <a:spcPts val="283"/>
              </a:spcBef>
              <a:buClr>
                <a:srgbClr val="FFFFFF"/>
              </a:buClr>
              <a:buSzPct val="45000"/>
              <a:buFont typeface="Wingdings" charset="2"/>
              <a:buChar char=""/>
            </a:pPr>
            <a:r>
              <a:rPr lang="es-ES" sz="2000" b="0" strike="noStrike" spc="-1">
                <a:solidFill>
                  <a:srgbClr val="000000"/>
                </a:solidFill>
                <a:latin typeface="Arial"/>
              </a:rPr>
              <a:t>Quinto nivel del esquema</a:t>
            </a:r>
          </a:p>
          <a:p>
            <a:pPr marL="2592000" lvl="5" indent="-216000">
              <a:spcBef>
                <a:spcPts val="283"/>
              </a:spcBef>
              <a:buClr>
                <a:srgbClr val="FFFFFF"/>
              </a:buClr>
              <a:buSzPct val="45000"/>
              <a:buFont typeface="Wingdings" charset="2"/>
              <a:buChar char=""/>
            </a:pPr>
            <a:r>
              <a:rPr lang="es-ES" sz="2000" b="0" strike="noStrike" spc="-1">
                <a:solidFill>
                  <a:srgbClr val="000000"/>
                </a:solidFill>
                <a:latin typeface="Arial"/>
              </a:rPr>
              <a:t>Sexto nivel del esquema</a:t>
            </a:r>
          </a:p>
          <a:p>
            <a:pPr marL="3024000" lvl="6" indent="-216000">
              <a:spcBef>
                <a:spcPts val="283"/>
              </a:spcBef>
              <a:buClr>
                <a:srgbClr val="FFFFFF"/>
              </a:buClr>
              <a:buSzPct val="45000"/>
              <a:buFont typeface="Wingdings" charset="2"/>
              <a:buChar char=""/>
            </a:pPr>
            <a:r>
              <a:rPr lang="es-ES" sz="2000" b="0" strike="noStrike" spc="-1">
                <a:solidFill>
                  <a:srgbClr val="000000"/>
                </a:solidFill>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 name="CustomShape 1"/>
          <p:cNvSpPr/>
          <p:nvPr/>
        </p:nvSpPr>
        <p:spPr>
          <a:xfrm>
            <a:off x="0" y="5045760"/>
            <a:ext cx="9143640" cy="97560"/>
          </a:xfrm>
          <a:prstGeom prst="rect">
            <a:avLst/>
          </a:prstGeom>
          <a:solidFill>
            <a:schemeClr val="lt2"/>
          </a:solidFill>
          <a:ln>
            <a:noFill/>
          </a:ln>
        </p:spPr>
        <p:style>
          <a:lnRef idx="0">
            <a:scrgbClr r="0" g="0" b="0"/>
          </a:lnRef>
          <a:fillRef idx="0">
            <a:scrgbClr r="0" g="0" b="0"/>
          </a:fillRef>
          <a:effectRef idx="0">
            <a:scrgbClr r="0" g="0" b="0"/>
          </a:effectRef>
          <a:fontRef idx="minor"/>
        </p:style>
      </p:sp>
      <p:sp>
        <p:nvSpPr>
          <p:cNvPr id="41" name="PlaceHolder 2"/>
          <p:cNvSpPr>
            <a:spLocks noGrp="1"/>
          </p:cNvSpPr>
          <p:nvPr>
            <p:ph type="title"/>
          </p:nvPr>
        </p:nvSpPr>
        <p:spPr>
          <a:xfrm>
            <a:off x="311760" y="444960"/>
            <a:ext cx="8520120" cy="572400"/>
          </a:xfrm>
          <a:prstGeom prst="rect">
            <a:avLst/>
          </a:prstGeom>
        </p:spPr>
        <p:txBody>
          <a:bodyPr tIns="91440" bIns="91440"/>
          <a:lstStyle/>
          <a:p>
            <a:r>
              <a:rPr lang="es-ES" sz="2800" b="0" strike="noStrike" spc="-1">
                <a:solidFill>
                  <a:srgbClr val="000000"/>
                </a:solidFill>
                <a:latin typeface="Arial"/>
              </a:rPr>
              <a:t>Pulse para editar el formato del texto de título</a:t>
            </a:r>
          </a:p>
        </p:txBody>
      </p:sp>
      <p:sp>
        <p:nvSpPr>
          <p:cNvPr id="42" name="PlaceHolder 3"/>
          <p:cNvSpPr>
            <a:spLocks noGrp="1"/>
          </p:cNvSpPr>
          <p:nvPr>
            <p:ph type="body"/>
          </p:nvPr>
        </p:nvSpPr>
        <p:spPr>
          <a:xfrm>
            <a:off x="311760" y="1152360"/>
            <a:ext cx="8520120" cy="3416040"/>
          </a:xfrm>
          <a:prstGeom prst="rect">
            <a:avLst/>
          </a:prstGeom>
        </p:spPr>
        <p:txBody>
          <a:bodyPr tIns="91440" bIns="91440"/>
          <a:lstStyle/>
          <a:p>
            <a:pPr marL="432000" indent="-324000">
              <a:spcBef>
                <a:spcPts val="1417"/>
              </a:spcBef>
              <a:buClr>
                <a:srgbClr val="000000"/>
              </a:buClr>
              <a:buSzPct val="45000"/>
              <a:buFont typeface="Wingdings" charset="2"/>
              <a:buChar char=""/>
            </a:pPr>
            <a:r>
              <a:rPr lang="es-ES" sz="1800" b="0" strike="noStrike" spc="-1">
                <a:solidFill>
                  <a:srgbClr val="000000"/>
                </a:solidFill>
                <a:latin typeface="Arial"/>
              </a:rPr>
              <a:t>Pulse para editar el formato de esquema del texto</a:t>
            </a:r>
          </a:p>
          <a:p>
            <a:pPr marL="864000" lvl="1" indent="-324000">
              <a:spcBef>
                <a:spcPts val="1134"/>
              </a:spcBef>
              <a:buClr>
                <a:srgbClr val="000000"/>
              </a:buClr>
              <a:buSzPct val="75000"/>
              <a:buFont typeface="Symbol" charset="2"/>
              <a:buChar char=""/>
            </a:pPr>
            <a:r>
              <a:rPr lang="es-ES" sz="1800" b="0" strike="noStrike" spc="-1">
                <a:solidFill>
                  <a:srgbClr val="000000"/>
                </a:solidFill>
                <a:latin typeface="Arial"/>
              </a:rPr>
              <a:t>Segundo nivel del esquema</a:t>
            </a:r>
          </a:p>
          <a:p>
            <a:pPr marL="1296000" lvl="2" indent="-288000">
              <a:spcBef>
                <a:spcPts val="850"/>
              </a:spcBef>
              <a:buClr>
                <a:srgbClr val="000000"/>
              </a:buClr>
              <a:buSzPct val="45000"/>
              <a:buFont typeface="Wingdings" charset="2"/>
              <a:buChar char=""/>
            </a:pPr>
            <a:r>
              <a:rPr lang="es-ES" sz="1800" b="0" strike="noStrike" spc="-1">
                <a:solidFill>
                  <a:srgbClr val="000000"/>
                </a:solidFill>
                <a:latin typeface="Arial"/>
              </a:rPr>
              <a:t>Tercer nivel del esquema</a:t>
            </a:r>
          </a:p>
          <a:p>
            <a:pPr marL="1728000" lvl="3" indent="-216000">
              <a:spcBef>
                <a:spcPts val="567"/>
              </a:spcBef>
              <a:buClr>
                <a:srgbClr val="000000"/>
              </a:buClr>
              <a:buSzPct val="75000"/>
              <a:buFont typeface="Symbol" charset="2"/>
              <a:buChar char=""/>
            </a:pPr>
            <a:r>
              <a:rPr lang="es-ES" sz="1800" b="0" strike="noStrike" spc="-1">
                <a:solidFill>
                  <a:srgbClr val="000000"/>
                </a:solidFill>
                <a:latin typeface="Arial"/>
              </a:rPr>
              <a:t>Cuarto nivel del esquema</a:t>
            </a:r>
          </a:p>
          <a:p>
            <a:pPr marL="2160000" lvl="4" indent="-216000">
              <a:spcBef>
                <a:spcPts val="283"/>
              </a:spcBef>
              <a:buClr>
                <a:srgbClr val="000000"/>
              </a:buClr>
              <a:buSzPct val="45000"/>
              <a:buFont typeface="Wingdings" charset="2"/>
              <a:buChar char=""/>
            </a:pPr>
            <a:r>
              <a:rPr lang="es-ES" sz="1800" b="0" strike="noStrike" spc="-1">
                <a:solidFill>
                  <a:srgbClr val="000000"/>
                </a:solidFill>
                <a:latin typeface="Arial"/>
              </a:rPr>
              <a:t>Quinto nivel del esquema</a:t>
            </a:r>
          </a:p>
          <a:p>
            <a:pPr marL="2592000" lvl="5" indent="-216000">
              <a:spcBef>
                <a:spcPts val="283"/>
              </a:spcBef>
              <a:buClr>
                <a:srgbClr val="000000"/>
              </a:buClr>
              <a:buSzPct val="45000"/>
              <a:buFont typeface="Wingdings" charset="2"/>
              <a:buChar char=""/>
            </a:pPr>
            <a:r>
              <a:rPr lang="es-ES" sz="1800" b="0" strike="noStrike" spc="-1">
                <a:solidFill>
                  <a:srgbClr val="000000"/>
                </a:solidFill>
                <a:latin typeface="Arial"/>
              </a:rPr>
              <a:t>Sexto nivel del esquema</a:t>
            </a:r>
          </a:p>
          <a:p>
            <a:pPr marL="3024000" lvl="6" indent="-216000">
              <a:spcBef>
                <a:spcPts val="283"/>
              </a:spcBef>
              <a:buClr>
                <a:srgbClr val="000000"/>
              </a:buClr>
              <a:buSzPct val="45000"/>
              <a:buFont typeface="Wingdings" charset="2"/>
              <a:buChar char=""/>
            </a:pPr>
            <a:r>
              <a:rPr lang="es-ES" sz="1800" b="0" strike="noStrike" spc="-1">
                <a:solidFill>
                  <a:srgbClr val="000000"/>
                </a:solidFill>
                <a:latin typeface="Arial"/>
              </a:rPr>
              <a:t>Séptimo nivel del esquema</a:t>
            </a:r>
          </a:p>
        </p:txBody>
      </p:sp>
      <p:sp>
        <p:nvSpPr>
          <p:cNvPr id="43" name="PlaceHolder 4"/>
          <p:cNvSpPr>
            <a:spLocks noGrp="1"/>
          </p:cNvSpPr>
          <p:nvPr>
            <p:ph type="sldNum"/>
          </p:nvPr>
        </p:nvSpPr>
        <p:spPr>
          <a:xfrm>
            <a:off x="8472600" y="4663080"/>
            <a:ext cx="548280" cy="393120"/>
          </a:xfrm>
          <a:prstGeom prst="rect">
            <a:avLst/>
          </a:prstGeom>
        </p:spPr>
        <p:txBody>
          <a:bodyPr tIns="91440" bIns="91440" anchor="ctr"/>
          <a:lstStyle/>
          <a:p>
            <a:pPr algn="r">
              <a:lnSpc>
                <a:spcPct val="100000"/>
              </a:lnSpc>
            </a:pPr>
            <a:fld id="{705F66EE-DA22-4637-9E84-26C978414680}" type="slidenum">
              <a:rPr lang="es-ES" sz="1000" b="0" strike="noStrike" spc="-1">
                <a:solidFill>
                  <a:srgbClr val="202729"/>
                </a:solidFill>
                <a:latin typeface="Proxima Nova"/>
                <a:ea typeface="Proxima Nova"/>
              </a:rPr>
              <a:t>‹#›</a:t>
            </a:fld>
            <a:endParaRPr lang="es-ES" sz="10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Google Shape;59;p13"/>
          <p:cNvPicPr/>
          <p:nvPr/>
        </p:nvPicPr>
        <p:blipFill>
          <a:blip r:embed="rId2"/>
          <a:stretch/>
        </p:blipFill>
        <p:spPr>
          <a:xfrm>
            <a:off x="0" y="-56160"/>
            <a:ext cx="9143640" cy="5199480"/>
          </a:xfrm>
          <a:prstGeom prst="rect">
            <a:avLst/>
          </a:prstGeom>
          <a:ln>
            <a:noFill/>
          </a:ln>
        </p:spPr>
      </p:pic>
      <p:sp>
        <p:nvSpPr>
          <p:cNvPr id="81" name="TextShape 1"/>
          <p:cNvSpPr txBox="1"/>
          <p:nvPr/>
        </p:nvSpPr>
        <p:spPr>
          <a:xfrm>
            <a:off x="510480" y="-494640"/>
            <a:ext cx="8122680" cy="1588320"/>
          </a:xfrm>
          <a:prstGeom prst="rect">
            <a:avLst/>
          </a:prstGeom>
          <a:noFill/>
          <a:ln>
            <a:noFill/>
          </a:ln>
        </p:spPr>
        <p:txBody>
          <a:bodyPr tIns="91440" bIns="91440" anchor="b"/>
          <a:lstStyle/>
          <a:p>
            <a:pPr algn="ctr">
              <a:lnSpc>
                <a:spcPct val="100000"/>
              </a:lnSpc>
            </a:pPr>
            <a:r>
              <a:rPr lang="es-ES" sz="4800" b="1" strike="noStrike" spc="-1">
                <a:solidFill>
                  <a:srgbClr val="B45F06"/>
                </a:solidFill>
                <a:latin typeface="Proxima Nova"/>
                <a:ea typeface="Proxima Nova"/>
              </a:rPr>
              <a:t>SMOG</a:t>
            </a:r>
            <a:endParaRPr lang="es-ES" sz="4800" b="0" strike="noStrike" spc="-1">
              <a:solidFill>
                <a:srgbClr val="000000"/>
              </a:solidFill>
              <a:latin typeface="Arial"/>
            </a:endParaRPr>
          </a:p>
        </p:txBody>
      </p:sp>
      <p:sp>
        <p:nvSpPr>
          <p:cNvPr id="82" name="TextShape 2"/>
          <p:cNvSpPr txBox="1"/>
          <p:nvPr/>
        </p:nvSpPr>
        <p:spPr>
          <a:xfrm>
            <a:off x="0" y="4330800"/>
            <a:ext cx="8122680" cy="629640"/>
          </a:xfrm>
          <a:prstGeom prst="rect">
            <a:avLst/>
          </a:prstGeom>
          <a:noFill/>
          <a:ln>
            <a:noFill/>
          </a:ln>
        </p:spPr>
        <p:txBody>
          <a:bodyPr tIns="91440" bIns="91440"/>
          <a:lstStyle/>
          <a:p>
            <a:pPr>
              <a:lnSpc>
                <a:spcPct val="100000"/>
              </a:lnSpc>
            </a:pPr>
            <a:r>
              <a:rPr lang="es-ES" sz="2400" b="0" strike="noStrike" spc="-1">
                <a:solidFill>
                  <a:srgbClr val="B45F06"/>
                </a:solidFill>
                <a:latin typeface="Proxima Nova"/>
                <a:ea typeface="Proxima Nova"/>
              </a:rPr>
              <a:t>Madrid’s SMOG</a:t>
            </a:r>
            <a:endParaRPr lang="es-ES" sz="24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1"/>
          <p:cNvSpPr txBox="1"/>
          <p:nvPr/>
        </p:nvSpPr>
        <p:spPr>
          <a:xfrm>
            <a:off x="311760" y="444960"/>
            <a:ext cx="8520120" cy="572400"/>
          </a:xfrm>
          <a:prstGeom prst="rect">
            <a:avLst/>
          </a:prstGeom>
          <a:noFill/>
          <a:ln>
            <a:noFill/>
          </a:ln>
        </p:spPr>
        <p:txBody>
          <a:bodyPr tIns="91440" bIns="91440"/>
          <a:lstStyle/>
          <a:p>
            <a:pPr>
              <a:lnSpc>
                <a:spcPct val="100000"/>
              </a:lnSpc>
            </a:pPr>
            <a:r>
              <a:rPr lang="es-ES" sz="2800" b="0" strike="noStrike" spc="-1">
                <a:solidFill>
                  <a:srgbClr val="202729"/>
                </a:solidFill>
                <a:latin typeface="Proxima Nova"/>
                <a:ea typeface="Proxima Nova"/>
              </a:rPr>
              <a:t>What can we do to change our world?</a:t>
            </a:r>
            <a:endParaRPr lang="es-ES" sz="2800" b="0" strike="noStrike" spc="-1">
              <a:solidFill>
                <a:srgbClr val="000000"/>
              </a:solidFill>
              <a:latin typeface="Arial"/>
            </a:endParaRPr>
          </a:p>
        </p:txBody>
      </p:sp>
      <p:sp>
        <p:nvSpPr>
          <p:cNvPr id="104" name="TextShape 2"/>
          <p:cNvSpPr txBox="1"/>
          <p:nvPr/>
        </p:nvSpPr>
        <p:spPr>
          <a:xfrm>
            <a:off x="311760" y="1152360"/>
            <a:ext cx="8520120" cy="3668400"/>
          </a:xfrm>
          <a:prstGeom prst="rect">
            <a:avLst/>
          </a:prstGeom>
          <a:noFill/>
          <a:ln>
            <a:noFill/>
          </a:ln>
        </p:spPr>
        <p:txBody>
          <a:bodyPr tIns="91440" bIns="91440"/>
          <a:lstStyle/>
          <a:p>
            <a:pPr>
              <a:lnSpc>
                <a:spcPct val="100000"/>
              </a:lnSpc>
            </a:pPr>
            <a:r>
              <a:rPr lang="es-ES" sz="1800" b="0" strike="noStrike" spc="-1">
                <a:solidFill>
                  <a:srgbClr val="616161"/>
                </a:solidFill>
                <a:latin typeface="Proxima Nova"/>
                <a:ea typeface="Proxima Nova"/>
              </a:rPr>
              <a:t>There are more things we are not doing that are necessary to stop the environment destruction. </a:t>
            </a:r>
            <a:endParaRPr lang="es-ES" sz="1800" b="0" strike="noStrike" spc="-1">
              <a:solidFill>
                <a:srgbClr val="000000"/>
              </a:solidFill>
              <a:latin typeface="Arial"/>
            </a:endParaRPr>
          </a:p>
          <a:p>
            <a:pPr>
              <a:lnSpc>
                <a:spcPct val="100000"/>
              </a:lnSpc>
              <a:spcBef>
                <a:spcPts val="1599"/>
              </a:spcBef>
            </a:pPr>
            <a:r>
              <a:rPr lang="es-ES" sz="1800" b="0" strike="noStrike" spc="-1">
                <a:solidFill>
                  <a:srgbClr val="616161"/>
                </a:solidFill>
                <a:latin typeface="Proxima Nova"/>
                <a:ea typeface="Proxima Nova"/>
              </a:rPr>
              <a:t>Spain is one of the sunniest countries of UE, but our politicians don’t want to install more solar panels. It is not woth economically.</a:t>
            </a:r>
            <a:endParaRPr lang="es-ES" sz="1800" b="0" strike="noStrike" spc="-1">
              <a:solidFill>
                <a:srgbClr val="000000"/>
              </a:solidFill>
              <a:latin typeface="Arial"/>
            </a:endParaRPr>
          </a:p>
          <a:p>
            <a:pPr>
              <a:lnSpc>
                <a:spcPct val="100000"/>
              </a:lnSpc>
              <a:spcBef>
                <a:spcPts val="1599"/>
              </a:spcBef>
            </a:pPr>
            <a:r>
              <a:rPr lang="es-ES" sz="1800" b="0" strike="noStrike" spc="-1">
                <a:solidFill>
                  <a:srgbClr val="616161"/>
                </a:solidFill>
                <a:latin typeface="Proxima Nova"/>
                <a:ea typeface="Proxima Nova"/>
              </a:rPr>
              <a:t>When I went to Norway last summer holidays, I was amazed by the immense quantity of electric or hybrid cars I saw. That was a future travel, because in Alcoi there are about 300 electric and hybrid vehicles. </a:t>
            </a:r>
            <a:endParaRPr lang="es-ES" sz="1800" b="0" strike="noStrike" spc="-1">
              <a:solidFill>
                <a:srgbClr val="000000"/>
              </a:solidFill>
              <a:latin typeface="Arial"/>
            </a:endParaRPr>
          </a:p>
          <a:p>
            <a:pPr>
              <a:lnSpc>
                <a:spcPct val="100000"/>
              </a:lnSpc>
              <a:spcBef>
                <a:spcPts val="1599"/>
              </a:spcBef>
              <a:spcAft>
                <a:spcPts val="1599"/>
              </a:spcAft>
            </a:pPr>
            <a:r>
              <a:rPr lang="es-ES" sz="1800" b="0" strike="noStrike" spc="-1">
                <a:solidFill>
                  <a:srgbClr val="616161"/>
                </a:solidFill>
                <a:latin typeface="Proxima Nova"/>
                <a:ea typeface="Proxima Nova"/>
              </a:rPr>
              <a:t>Norway, for example, benefits the electric vehicles owners because their electricity cost is very low by their renewable energy sources. </a:t>
            </a:r>
            <a:endParaRPr lang="es-ES" sz="1800" b="0" strike="noStrike" spc="-1">
              <a:solidFill>
                <a:srgbClr val="000000"/>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311760" y="444960"/>
            <a:ext cx="8520120" cy="572400"/>
          </a:xfrm>
          <a:prstGeom prst="rect">
            <a:avLst/>
          </a:prstGeom>
          <a:noFill/>
          <a:ln>
            <a:noFill/>
          </a:ln>
        </p:spPr>
        <p:txBody>
          <a:bodyPr tIns="91440" bIns="91440"/>
          <a:lstStyle/>
          <a:p>
            <a:pPr>
              <a:lnSpc>
                <a:spcPct val="100000"/>
              </a:lnSpc>
            </a:pPr>
            <a:r>
              <a:rPr lang="es-ES" sz="2800" b="0" strike="noStrike" spc="-1">
                <a:solidFill>
                  <a:srgbClr val="202729"/>
                </a:solidFill>
                <a:latin typeface="Proxima Nova"/>
                <a:ea typeface="Proxima Nova"/>
              </a:rPr>
              <a:t>Our daily movement.</a:t>
            </a:r>
            <a:endParaRPr lang="es-ES" sz="2800" b="0" strike="noStrike" spc="-1">
              <a:solidFill>
                <a:srgbClr val="000000"/>
              </a:solidFill>
              <a:latin typeface="Arial"/>
            </a:endParaRPr>
          </a:p>
        </p:txBody>
      </p:sp>
      <p:sp>
        <p:nvSpPr>
          <p:cNvPr id="106" name="TextShape 2"/>
          <p:cNvSpPr txBox="1"/>
          <p:nvPr/>
        </p:nvSpPr>
        <p:spPr>
          <a:xfrm>
            <a:off x="311760" y="1152360"/>
            <a:ext cx="8520120" cy="3416040"/>
          </a:xfrm>
          <a:prstGeom prst="rect">
            <a:avLst/>
          </a:prstGeom>
          <a:noFill/>
          <a:ln>
            <a:noFill/>
          </a:ln>
        </p:spPr>
        <p:txBody>
          <a:bodyPr tIns="91440" bIns="91440"/>
          <a:lstStyle/>
          <a:p>
            <a:pPr>
              <a:lnSpc>
                <a:spcPct val="100000"/>
              </a:lnSpc>
            </a:pPr>
            <a:r>
              <a:rPr lang="es-ES" sz="1800" b="0" strike="noStrike" spc="-1">
                <a:solidFill>
                  <a:srgbClr val="616161"/>
                </a:solidFill>
                <a:latin typeface="Proxima Nova"/>
                <a:ea typeface="Proxima Nova"/>
              </a:rPr>
              <a:t>I take a bus to go to school with three more students of my class. There are 18 pupils in my classroom, and there are 4 classes in my course. There are 6 courses, so: 18 x 4 = 72 pupils x 6 = 432 pupils in our high school more or less.</a:t>
            </a:r>
            <a:endParaRPr lang="es-ES" sz="1800" b="0" strike="noStrike" spc="-1">
              <a:solidFill>
                <a:srgbClr val="000000"/>
              </a:solidFill>
              <a:latin typeface="Arial"/>
            </a:endParaRPr>
          </a:p>
          <a:p>
            <a:pPr>
              <a:lnSpc>
                <a:spcPct val="100000"/>
              </a:lnSpc>
              <a:spcBef>
                <a:spcPts val="1599"/>
              </a:spcBef>
            </a:pPr>
            <a:r>
              <a:rPr lang="es-ES" sz="1800" b="0" strike="noStrike" spc="-1">
                <a:solidFill>
                  <a:srgbClr val="616161"/>
                </a:solidFill>
                <a:latin typeface="Proxima Nova"/>
                <a:ea typeface="Proxima Nova"/>
              </a:rPr>
              <a:t>If just 32 pupils, for example and the rest go 2 in the same car, there are 200 cars going to school every day of the week. 200 x 5 = 1000 cars/week.</a:t>
            </a:r>
            <a:endParaRPr lang="es-ES" sz="1800" b="0" strike="noStrike" spc="-1">
              <a:solidFill>
                <a:srgbClr val="000000"/>
              </a:solidFill>
              <a:latin typeface="Arial"/>
            </a:endParaRPr>
          </a:p>
          <a:p>
            <a:pPr>
              <a:lnSpc>
                <a:spcPct val="100000"/>
              </a:lnSpc>
              <a:spcBef>
                <a:spcPts val="1599"/>
              </a:spcBef>
              <a:spcAft>
                <a:spcPts val="1599"/>
              </a:spcAft>
            </a:pPr>
            <a:r>
              <a:rPr lang="es-ES" sz="1800" b="0" strike="noStrike" spc="-1">
                <a:solidFill>
                  <a:srgbClr val="616161"/>
                </a:solidFill>
                <a:latin typeface="Proxima Nova"/>
                <a:ea typeface="Proxima Nova"/>
              </a:rPr>
              <a:t>There are 1000 - 800 cars in a week only in a center. In Alcoi there are more than 15 education centers. 800 x 15 = 12000 cars. Only in Alcoi, we are moving more than 12000 cars every morning to go to study. We need to change this.</a:t>
            </a:r>
            <a:endParaRPr lang="es-ES" sz="1800" b="0" strike="noStrike" spc="-1">
              <a:solidFill>
                <a:srgbClr val="000000"/>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 name="Google Shape;114;p22"/>
          <p:cNvPicPr/>
          <p:nvPr/>
        </p:nvPicPr>
        <p:blipFill>
          <a:blip r:embed="rId2"/>
          <a:stretch/>
        </p:blipFill>
        <p:spPr>
          <a:xfrm>
            <a:off x="0" y="0"/>
            <a:ext cx="9143640" cy="5143320"/>
          </a:xfrm>
          <a:prstGeom prst="rect">
            <a:avLst/>
          </a:prstGeom>
          <a:ln>
            <a:noFill/>
          </a:ln>
        </p:spPr>
      </p:pic>
      <p:sp>
        <p:nvSpPr>
          <p:cNvPr id="108" name="TextShape 1"/>
          <p:cNvSpPr txBox="1"/>
          <p:nvPr/>
        </p:nvSpPr>
        <p:spPr>
          <a:xfrm>
            <a:off x="311760" y="110520"/>
            <a:ext cx="8520120" cy="572400"/>
          </a:xfrm>
          <a:prstGeom prst="rect">
            <a:avLst/>
          </a:prstGeom>
          <a:noFill/>
          <a:ln>
            <a:noFill/>
          </a:ln>
        </p:spPr>
        <p:txBody>
          <a:bodyPr tIns="91440" bIns="91440"/>
          <a:lstStyle/>
          <a:p>
            <a:pPr algn="ctr">
              <a:lnSpc>
                <a:spcPct val="100000"/>
              </a:lnSpc>
            </a:pPr>
            <a:r>
              <a:rPr lang="es-ES" sz="2800" b="0" strike="noStrike" spc="-1">
                <a:solidFill>
                  <a:srgbClr val="202729"/>
                </a:solidFill>
                <a:latin typeface="Proxima Nova"/>
                <a:ea typeface="Proxima Nova"/>
              </a:rPr>
              <a:t>WE NEED TO CHANGE OUR WORLD NOW</a:t>
            </a:r>
            <a:br/>
            <a:endParaRPr lang="es-ES" sz="2800" b="0" strike="noStrike" spc="-1">
              <a:solidFill>
                <a:srgbClr val="000000"/>
              </a:solidFill>
              <a:latin typeface="Arial"/>
            </a:endParaRPr>
          </a:p>
        </p:txBody>
      </p:sp>
      <p:sp>
        <p:nvSpPr>
          <p:cNvPr id="109" name="TextShape 2"/>
          <p:cNvSpPr txBox="1"/>
          <p:nvPr/>
        </p:nvSpPr>
        <p:spPr>
          <a:xfrm>
            <a:off x="311760" y="1313640"/>
            <a:ext cx="8520120" cy="3416040"/>
          </a:xfrm>
          <a:prstGeom prst="rect">
            <a:avLst/>
          </a:prstGeom>
          <a:noFill/>
          <a:ln>
            <a:noFill/>
          </a:ln>
        </p:spPr>
        <p:txBody>
          <a:bodyPr tIns="91440" bIns="91440"/>
          <a:lstStyle/>
          <a:p>
            <a:pPr algn="ctr">
              <a:lnSpc>
                <a:spcPct val="100000"/>
              </a:lnSpc>
              <a:spcAft>
                <a:spcPts val="1599"/>
              </a:spcAft>
            </a:pPr>
            <a:r>
              <a:rPr lang="es-ES" sz="2400" b="0" strike="noStrike" spc="-1">
                <a:solidFill>
                  <a:srgbClr val="616161"/>
                </a:solidFill>
                <a:latin typeface="Proxima Nova"/>
                <a:ea typeface="Proxima Nova"/>
              </a:rPr>
              <a:t>THANK YOU</a:t>
            </a:r>
            <a:endParaRPr lang="es-ES" sz="2400" b="0" strike="noStrike" spc="-1">
              <a:solidFill>
                <a:srgbClr val="000000"/>
              </a:solidFill>
              <a:latin typeface="Arial"/>
            </a:endParaRPr>
          </a:p>
        </p:txBody>
      </p:sp>
      <p:pic>
        <p:nvPicPr>
          <p:cNvPr id="110" name="Google Shape;117;p22"/>
          <p:cNvPicPr/>
          <p:nvPr/>
        </p:nvPicPr>
        <p:blipFill>
          <a:blip r:embed="rId3"/>
          <a:stretch/>
        </p:blipFill>
        <p:spPr>
          <a:xfrm>
            <a:off x="2409840" y="4088520"/>
            <a:ext cx="4323600" cy="880200"/>
          </a:xfrm>
          <a:prstGeom prst="rect">
            <a:avLst/>
          </a:prstGeom>
          <a:ln>
            <a:noFill/>
          </a:ln>
        </p:spPr>
      </p:pic>
      <p:pic>
        <p:nvPicPr>
          <p:cNvPr id="111" name="Google Shape;118;p22"/>
          <p:cNvPicPr/>
          <p:nvPr/>
        </p:nvPicPr>
        <p:blipFill>
          <a:blip r:embed="rId4"/>
          <a:stretch/>
        </p:blipFill>
        <p:spPr>
          <a:xfrm>
            <a:off x="5972400" y="4114080"/>
            <a:ext cx="635040" cy="8283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11760" y="444960"/>
            <a:ext cx="8520120" cy="572400"/>
          </a:xfrm>
          <a:prstGeom prst="rect">
            <a:avLst/>
          </a:prstGeom>
          <a:noFill/>
          <a:ln>
            <a:noFill/>
          </a:ln>
        </p:spPr>
        <p:txBody>
          <a:bodyPr tIns="91440" bIns="91440"/>
          <a:lstStyle/>
          <a:p>
            <a:pPr>
              <a:lnSpc>
                <a:spcPct val="100000"/>
              </a:lnSpc>
            </a:pPr>
            <a:r>
              <a:rPr lang="es-ES" sz="2800" b="0" strike="noStrike" spc="-1">
                <a:solidFill>
                  <a:srgbClr val="202729"/>
                </a:solidFill>
                <a:latin typeface="Proxima Nova"/>
                <a:ea typeface="Proxima Nova"/>
              </a:rPr>
              <a:t>What is SMOG?</a:t>
            </a:r>
            <a:endParaRPr lang="es-ES" sz="2800" b="0" strike="noStrike" spc="-1">
              <a:solidFill>
                <a:srgbClr val="000000"/>
              </a:solidFill>
              <a:latin typeface="Arial"/>
            </a:endParaRPr>
          </a:p>
        </p:txBody>
      </p:sp>
      <p:sp>
        <p:nvSpPr>
          <p:cNvPr id="84" name="TextShape 2"/>
          <p:cNvSpPr txBox="1"/>
          <p:nvPr/>
        </p:nvSpPr>
        <p:spPr>
          <a:xfrm>
            <a:off x="311760" y="1152360"/>
            <a:ext cx="8520120" cy="3416040"/>
          </a:xfrm>
          <a:prstGeom prst="rect">
            <a:avLst/>
          </a:prstGeom>
          <a:noFill/>
          <a:ln>
            <a:noFill/>
          </a:ln>
        </p:spPr>
        <p:txBody>
          <a:bodyPr tIns="91440" bIns="91440"/>
          <a:lstStyle/>
          <a:p>
            <a:pPr>
              <a:lnSpc>
                <a:spcPct val="100000"/>
              </a:lnSpc>
            </a:pPr>
            <a:r>
              <a:rPr lang="es-ES" sz="1800" b="0" strike="noStrike" spc="-1">
                <a:solidFill>
                  <a:srgbClr val="616161"/>
                </a:solidFill>
                <a:latin typeface="Proxima Nova"/>
                <a:ea typeface="Proxima Nova"/>
              </a:rPr>
              <a:t>Smog is a word created in the Industrial Revolution, composed by two words:</a:t>
            </a:r>
            <a:endParaRPr lang="es-ES" sz="1800" b="0" strike="noStrike" spc="-1">
              <a:solidFill>
                <a:srgbClr val="000000"/>
              </a:solidFill>
              <a:latin typeface="Arial"/>
            </a:endParaRPr>
          </a:p>
          <a:p>
            <a:pPr>
              <a:lnSpc>
                <a:spcPct val="100000"/>
              </a:lnSpc>
              <a:spcBef>
                <a:spcPts val="1599"/>
              </a:spcBef>
            </a:pPr>
            <a:endParaRPr lang="es-ES" sz="1800" b="0" strike="noStrike" spc="-1">
              <a:solidFill>
                <a:srgbClr val="000000"/>
              </a:solidFill>
              <a:latin typeface="Arial"/>
            </a:endParaRPr>
          </a:p>
          <a:p>
            <a:pPr algn="ctr">
              <a:lnSpc>
                <a:spcPct val="100000"/>
              </a:lnSpc>
              <a:spcBef>
                <a:spcPts val="1599"/>
              </a:spcBef>
            </a:pPr>
            <a:endParaRPr lang="es-ES" sz="1800" b="0" strike="noStrike" spc="-1">
              <a:solidFill>
                <a:srgbClr val="000000"/>
              </a:solidFill>
              <a:latin typeface="Arial"/>
            </a:endParaRPr>
          </a:p>
          <a:p>
            <a:pPr algn="ctr">
              <a:lnSpc>
                <a:spcPct val="100000"/>
              </a:lnSpc>
              <a:spcBef>
                <a:spcPts val="1599"/>
              </a:spcBef>
            </a:pPr>
            <a:r>
              <a:rPr lang="es-ES" sz="1800" b="0" strike="noStrike" spc="-1">
                <a:solidFill>
                  <a:srgbClr val="616161"/>
                </a:solidFill>
                <a:latin typeface="Proxima Nova"/>
                <a:ea typeface="Proxima Nova"/>
              </a:rPr>
              <a:t>SMOKE + FOG</a:t>
            </a:r>
            <a:endParaRPr lang="es-ES" sz="1800" b="0" strike="noStrike" spc="-1">
              <a:solidFill>
                <a:srgbClr val="000000"/>
              </a:solidFill>
              <a:latin typeface="Arial"/>
            </a:endParaRPr>
          </a:p>
          <a:p>
            <a:pPr algn="just">
              <a:lnSpc>
                <a:spcPct val="100000"/>
              </a:lnSpc>
              <a:spcBef>
                <a:spcPts val="1599"/>
              </a:spcBef>
            </a:pPr>
            <a:r>
              <a:rPr lang="es-ES" sz="1800" b="0" strike="noStrike" spc="-1">
                <a:solidFill>
                  <a:srgbClr val="616161"/>
                </a:solidFill>
                <a:latin typeface="Proxima Nova"/>
                <a:ea typeface="Proxima Nova"/>
              </a:rPr>
              <a:t>It is created by tropospheric ozone, that destroys the ozone layer of our planet.</a:t>
            </a:r>
            <a:endParaRPr lang="es-ES" sz="1800" b="0" strike="noStrike" spc="-1">
              <a:solidFill>
                <a:srgbClr val="000000"/>
              </a:solidFill>
              <a:latin typeface="Arial"/>
            </a:endParaRPr>
          </a:p>
          <a:p>
            <a:pPr algn="just">
              <a:lnSpc>
                <a:spcPct val="100000"/>
              </a:lnSpc>
              <a:spcBef>
                <a:spcPts val="1599"/>
              </a:spcBef>
            </a:pPr>
            <a:endParaRPr lang="es-ES" sz="1800" b="0" strike="noStrike" spc="-1">
              <a:solidFill>
                <a:srgbClr val="000000"/>
              </a:solidFill>
              <a:latin typeface="Arial"/>
            </a:endParaRPr>
          </a:p>
          <a:p>
            <a:pPr algn="just">
              <a:lnSpc>
                <a:spcPct val="100000"/>
              </a:lnSpc>
              <a:spcBef>
                <a:spcPts val="1599"/>
              </a:spcBef>
              <a:spcAft>
                <a:spcPts val="1599"/>
              </a:spcAft>
            </a:pPr>
            <a:endParaRPr lang="es-ES" sz="1800" b="0" strike="noStrike" spc="-1">
              <a:solidFill>
                <a:srgbClr val="000000"/>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311760" y="444960"/>
            <a:ext cx="8520120" cy="572400"/>
          </a:xfrm>
          <a:prstGeom prst="rect">
            <a:avLst/>
          </a:prstGeom>
          <a:noFill/>
          <a:ln>
            <a:noFill/>
          </a:ln>
        </p:spPr>
        <p:txBody>
          <a:bodyPr tIns="91440" bIns="91440"/>
          <a:lstStyle/>
          <a:p>
            <a:pPr>
              <a:lnSpc>
                <a:spcPct val="100000"/>
              </a:lnSpc>
            </a:pPr>
            <a:r>
              <a:rPr lang="es-ES" sz="2800" b="0" strike="noStrike" spc="-1">
                <a:solidFill>
                  <a:srgbClr val="202729"/>
                </a:solidFill>
                <a:latin typeface="Proxima Nova"/>
                <a:ea typeface="Proxima Nova"/>
              </a:rPr>
              <a:t>History of SMOG</a:t>
            </a:r>
            <a:endParaRPr lang="es-ES" sz="2800" b="0" strike="noStrike" spc="-1">
              <a:solidFill>
                <a:srgbClr val="000000"/>
              </a:solidFill>
              <a:latin typeface="Arial"/>
            </a:endParaRPr>
          </a:p>
        </p:txBody>
      </p:sp>
      <p:sp>
        <p:nvSpPr>
          <p:cNvPr id="86" name="TextShape 2"/>
          <p:cNvSpPr txBox="1"/>
          <p:nvPr/>
        </p:nvSpPr>
        <p:spPr>
          <a:xfrm>
            <a:off x="311760" y="1152360"/>
            <a:ext cx="8520120" cy="3416040"/>
          </a:xfrm>
          <a:prstGeom prst="rect">
            <a:avLst/>
          </a:prstGeom>
          <a:noFill/>
          <a:ln>
            <a:noFill/>
          </a:ln>
        </p:spPr>
        <p:txBody>
          <a:bodyPr tIns="91440" bIns="91440"/>
          <a:lstStyle/>
          <a:p>
            <a:pPr>
              <a:lnSpc>
                <a:spcPct val="100000"/>
              </a:lnSpc>
            </a:pPr>
            <a:r>
              <a:rPr lang="es-ES" sz="1800" b="0" strike="noStrike" spc="-1">
                <a:solidFill>
                  <a:srgbClr val="616161"/>
                </a:solidFill>
                <a:latin typeface="Proxima Nova"/>
                <a:ea typeface="Proxima Nova"/>
              </a:rPr>
              <a:t>It has brought problems to our planet since 1272, when Eduard 1st from England banned the coal burning when the London sky went gray and polluted.</a:t>
            </a:r>
            <a:endParaRPr lang="es-ES" sz="1800" b="0" strike="noStrike" spc="-1">
              <a:solidFill>
                <a:srgbClr val="000000"/>
              </a:solidFill>
              <a:latin typeface="Arial"/>
            </a:endParaRPr>
          </a:p>
          <a:p>
            <a:pPr>
              <a:lnSpc>
                <a:spcPct val="100000"/>
              </a:lnSpc>
              <a:spcBef>
                <a:spcPts val="1599"/>
              </a:spcBef>
              <a:spcAft>
                <a:spcPts val="1599"/>
              </a:spcAft>
            </a:pPr>
            <a:r>
              <a:rPr lang="es-ES" sz="1800" b="0" strike="noStrike" spc="-1">
                <a:solidFill>
                  <a:srgbClr val="616161"/>
                </a:solidFill>
                <a:latin typeface="Proxima Nova"/>
                <a:ea typeface="Proxima Nova"/>
              </a:rPr>
              <a:t>The most important fact in our history that started to bring us the SMOG to our days was the Industrial Revolution. There were lots of factories waste in the rivers and the combustion of coal and other mineral combustibles created the first environment problem of our days.</a:t>
            </a:r>
            <a:endParaRPr lang="es-ES" sz="1800" b="0" strike="noStrike" spc="-1">
              <a:solidFill>
                <a:srgbClr val="000000"/>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311760" y="444960"/>
            <a:ext cx="8520120" cy="572400"/>
          </a:xfrm>
          <a:prstGeom prst="rect">
            <a:avLst/>
          </a:prstGeom>
          <a:noFill/>
          <a:ln>
            <a:noFill/>
          </a:ln>
        </p:spPr>
        <p:txBody>
          <a:bodyPr tIns="91440" bIns="91440"/>
          <a:lstStyle/>
          <a:p>
            <a:pPr>
              <a:lnSpc>
                <a:spcPct val="100000"/>
              </a:lnSpc>
            </a:pPr>
            <a:r>
              <a:rPr lang="es-ES" sz="2800" b="0" strike="noStrike" spc="-1">
                <a:solidFill>
                  <a:srgbClr val="202729"/>
                </a:solidFill>
                <a:latin typeface="Proxima Nova"/>
                <a:ea typeface="Proxima Nova"/>
              </a:rPr>
              <a:t>SMOG in our Zone.</a:t>
            </a:r>
            <a:endParaRPr lang="es-ES" sz="2800" b="0" strike="noStrike" spc="-1">
              <a:solidFill>
                <a:srgbClr val="000000"/>
              </a:solidFill>
              <a:latin typeface="Arial"/>
            </a:endParaRPr>
          </a:p>
        </p:txBody>
      </p:sp>
      <p:sp>
        <p:nvSpPr>
          <p:cNvPr id="88" name="TextShape 2"/>
          <p:cNvSpPr txBox="1"/>
          <p:nvPr/>
        </p:nvSpPr>
        <p:spPr>
          <a:xfrm>
            <a:off x="311760" y="1152360"/>
            <a:ext cx="8520120" cy="3416040"/>
          </a:xfrm>
          <a:prstGeom prst="rect">
            <a:avLst/>
          </a:prstGeom>
          <a:noFill/>
          <a:ln>
            <a:noFill/>
          </a:ln>
        </p:spPr>
        <p:txBody>
          <a:bodyPr tIns="91440" bIns="91440"/>
          <a:lstStyle/>
          <a:p>
            <a:pPr>
              <a:lnSpc>
                <a:spcPct val="100000"/>
              </a:lnSpc>
            </a:pPr>
            <a:r>
              <a:rPr lang="es-ES" sz="1800" b="0" strike="noStrike" spc="-1">
                <a:solidFill>
                  <a:srgbClr val="616161"/>
                </a:solidFill>
                <a:latin typeface="Proxima Nova"/>
                <a:ea typeface="Proxima Nova"/>
              </a:rPr>
              <a:t>In Alcoi, our city, we haven’t got the typical SMOG clouds because we live in a zone surrounded by mountains, with green forests and protected natural areas. </a:t>
            </a:r>
            <a:endParaRPr lang="es-ES" sz="1800" b="0" strike="noStrike" spc="-1">
              <a:solidFill>
                <a:srgbClr val="000000"/>
              </a:solidFill>
              <a:latin typeface="Arial"/>
            </a:endParaRPr>
          </a:p>
          <a:p>
            <a:pPr>
              <a:lnSpc>
                <a:spcPct val="100000"/>
              </a:lnSpc>
              <a:spcBef>
                <a:spcPts val="1599"/>
              </a:spcBef>
            </a:pPr>
            <a:r>
              <a:rPr lang="es-ES" sz="1800" b="0" strike="noStrike" spc="-1">
                <a:solidFill>
                  <a:srgbClr val="616161"/>
                </a:solidFill>
                <a:latin typeface="Proxima Nova"/>
                <a:ea typeface="Proxima Nova"/>
              </a:rPr>
              <a:t>It is not a big city, so there aren’t the same problems of traffic and pollution like in a big city as Madrid or Valencia.</a:t>
            </a:r>
            <a:endParaRPr lang="es-ES" sz="1800" b="0" strike="noStrike" spc="-1">
              <a:solidFill>
                <a:srgbClr val="000000"/>
              </a:solidFill>
              <a:latin typeface="Arial"/>
            </a:endParaRPr>
          </a:p>
          <a:p>
            <a:pPr>
              <a:lnSpc>
                <a:spcPct val="100000"/>
              </a:lnSpc>
              <a:spcBef>
                <a:spcPts val="1599"/>
              </a:spcBef>
            </a:pPr>
            <a:endParaRPr lang="es-ES" sz="1800" b="0" strike="noStrike" spc="-1">
              <a:solidFill>
                <a:srgbClr val="000000"/>
              </a:solidFill>
              <a:latin typeface="Arial"/>
            </a:endParaRPr>
          </a:p>
        </p:txBody>
      </p:sp>
      <p:pic>
        <p:nvPicPr>
          <p:cNvPr id="89" name="Obraz 88"/>
          <p:cNvPicPr/>
          <p:nvPr/>
        </p:nvPicPr>
        <p:blipFill>
          <a:blip r:embed="rId2"/>
          <a:stretch/>
        </p:blipFill>
        <p:spPr>
          <a:xfrm>
            <a:off x="3528000" y="2838600"/>
            <a:ext cx="3312000" cy="22042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311760" y="444960"/>
            <a:ext cx="8520120" cy="572400"/>
          </a:xfrm>
          <a:prstGeom prst="rect">
            <a:avLst/>
          </a:prstGeom>
          <a:noFill/>
          <a:ln>
            <a:noFill/>
          </a:ln>
        </p:spPr>
        <p:txBody>
          <a:bodyPr lIns="0" tIns="0" rIns="0" bIns="0" anchor="ctr"/>
          <a:lstStyle/>
          <a:p>
            <a:endParaRPr lang="es-ES" sz="1400" b="0" strike="noStrike" spc="-1">
              <a:solidFill>
                <a:srgbClr val="000000"/>
              </a:solidFill>
              <a:latin typeface="Arial"/>
            </a:endParaRPr>
          </a:p>
        </p:txBody>
      </p:sp>
      <p:pic>
        <p:nvPicPr>
          <p:cNvPr id="91" name="Obraz 90"/>
          <p:cNvPicPr/>
          <p:nvPr/>
        </p:nvPicPr>
        <p:blipFill>
          <a:blip r:embed="rId2"/>
          <a:stretch/>
        </p:blipFill>
        <p:spPr>
          <a:xfrm>
            <a:off x="2557080" y="173160"/>
            <a:ext cx="4138920" cy="2562840"/>
          </a:xfrm>
          <a:prstGeom prst="rect">
            <a:avLst/>
          </a:prstGeom>
          <a:ln>
            <a:noFill/>
          </a:ln>
        </p:spPr>
      </p:pic>
      <p:sp>
        <p:nvSpPr>
          <p:cNvPr id="92" name="TextShape 2"/>
          <p:cNvSpPr txBox="1"/>
          <p:nvPr/>
        </p:nvSpPr>
        <p:spPr>
          <a:xfrm>
            <a:off x="360000" y="2304000"/>
            <a:ext cx="8400960" cy="2410200"/>
          </a:xfrm>
          <a:prstGeom prst="rect">
            <a:avLst/>
          </a:prstGeom>
          <a:noFill/>
          <a:ln>
            <a:noFill/>
          </a:ln>
        </p:spPr>
        <p:txBody>
          <a:bodyPr lIns="90000" tIns="45000" rIns="90000" bIns="45000"/>
          <a:lstStyle/>
          <a:p>
            <a:pPr>
              <a:lnSpc>
                <a:spcPct val="100000"/>
              </a:lnSpc>
              <a:spcBef>
                <a:spcPts val="1599"/>
              </a:spcBef>
            </a:pPr>
            <a:endParaRPr lang="es-ES" sz="1400" b="0" strike="noStrike" spc="-1">
              <a:solidFill>
                <a:srgbClr val="000000"/>
              </a:solidFill>
              <a:latin typeface="Arial"/>
            </a:endParaRPr>
          </a:p>
          <a:p>
            <a:pPr>
              <a:lnSpc>
                <a:spcPct val="100000"/>
              </a:lnSpc>
              <a:spcBef>
                <a:spcPts val="1599"/>
              </a:spcBef>
            </a:pPr>
            <a:r>
              <a:rPr lang="es-ES" sz="1800" b="0" strike="noStrike" spc="-1">
                <a:solidFill>
                  <a:srgbClr val="616161"/>
                </a:solidFill>
                <a:latin typeface="Proxima Nova"/>
                <a:ea typeface="Proxima Nova"/>
              </a:rPr>
              <a:t>In our nearest capital, </a:t>
            </a:r>
            <a:r>
              <a:rPr lang="es-ES" sz="1800" b="1" strike="noStrike" spc="-1">
                <a:solidFill>
                  <a:srgbClr val="616161"/>
                </a:solidFill>
                <a:latin typeface="Proxima Nova"/>
                <a:ea typeface="Proxima Nova"/>
              </a:rPr>
              <a:t>Valencia</a:t>
            </a:r>
            <a:r>
              <a:rPr lang="es-ES" sz="1800" b="0" strike="noStrike" spc="-1">
                <a:solidFill>
                  <a:srgbClr val="616161"/>
                </a:solidFill>
                <a:latin typeface="Proxima Nova"/>
                <a:ea typeface="Proxima Nova"/>
              </a:rPr>
              <a:t>, we can see SMOG clouds very often. It is easier to see it in summer months because there are higher pressures than in winter.</a:t>
            </a:r>
            <a:endParaRPr lang="es-ES" sz="1800" b="0" strike="noStrike" spc="-1">
              <a:solidFill>
                <a:srgbClr val="000000"/>
              </a:solidFill>
              <a:latin typeface="Arial"/>
            </a:endParaRPr>
          </a:p>
          <a:p>
            <a:pPr>
              <a:lnSpc>
                <a:spcPct val="100000"/>
              </a:lnSpc>
              <a:spcBef>
                <a:spcPts val="1599"/>
              </a:spcBef>
              <a:spcAft>
                <a:spcPts val="1599"/>
              </a:spcAft>
            </a:pPr>
            <a:r>
              <a:rPr lang="es-ES" sz="1800" b="0" strike="noStrike" spc="-1">
                <a:solidFill>
                  <a:srgbClr val="616161"/>
                </a:solidFill>
                <a:latin typeface="Proxima Nova"/>
                <a:ea typeface="Proxima Nova"/>
              </a:rPr>
              <a:t>During the Industrial age of Alcoi, the oldest people said to us that the water of our rivers the Serpis or Molinar flowed with different colours by the textile factories dye.</a:t>
            </a:r>
            <a:endParaRPr lang="es-ES" sz="1800" b="0" strike="noStrike" spc="-1">
              <a:solidFill>
                <a:srgbClr val="000000"/>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311760" y="444960"/>
            <a:ext cx="8520120" cy="572400"/>
          </a:xfrm>
          <a:prstGeom prst="rect">
            <a:avLst/>
          </a:prstGeom>
          <a:noFill/>
          <a:ln>
            <a:noFill/>
          </a:ln>
        </p:spPr>
        <p:txBody>
          <a:bodyPr tIns="91440" bIns="91440"/>
          <a:lstStyle/>
          <a:p>
            <a:pPr>
              <a:lnSpc>
                <a:spcPct val="100000"/>
              </a:lnSpc>
            </a:pPr>
            <a:r>
              <a:rPr lang="es-ES" sz="2800" b="0" strike="noStrike" spc="-1">
                <a:solidFill>
                  <a:srgbClr val="202729"/>
                </a:solidFill>
                <a:latin typeface="Proxima Nova"/>
                <a:ea typeface="Proxima Nova"/>
              </a:rPr>
              <a:t>Causes of the SMOG</a:t>
            </a:r>
            <a:endParaRPr lang="es-ES" sz="2800" b="0" strike="noStrike" spc="-1">
              <a:solidFill>
                <a:srgbClr val="000000"/>
              </a:solidFill>
              <a:latin typeface="Arial"/>
            </a:endParaRPr>
          </a:p>
        </p:txBody>
      </p:sp>
      <p:sp>
        <p:nvSpPr>
          <p:cNvPr id="94" name="TextShape 2"/>
          <p:cNvSpPr txBox="1"/>
          <p:nvPr/>
        </p:nvSpPr>
        <p:spPr>
          <a:xfrm>
            <a:off x="311760" y="1152360"/>
            <a:ext cx="8520120" cy="3416040"/>
          </a:xfrm>
          <a:prstGeom prst="rect">
            <a:avLst/>
          </a:prstGeom>
          <a:noFill/>
          <a:ln>
            <a:noFill/>
          </a:ln>
        </p:spPr>
        <p:txBody>
          <a:bodyPr tIns="91440" bIns="91440"/>
          <a:lstStyle/>
          <a:p>
            <a:pPr>
              <a:lnSpc>
                <a:spcPct val="100000"/>
              </a:lnSpc>
            </a:pPr>
            <a:r>
              <a:rPr lang="es-ES" sz="1800" b="0" strike="noStrike" spc="-1">
                <a:solidFill>
                  <a:srgbClr val="616161"/>
                </a:solidFill>
                <a:latin typeface="Proxima Nova"/>
                <a:ea typeface="Proxima Nova"/>
              </a:rPr>
              <a:t>The smog is created by the industrial gases that have got greenhouse effect, getting accumulated in our atmosphere.</a:t>
            </a:r>
            <a:endParaRPr lang="es-ES" sz="1800" b="0" strike="noStrike" spc="-1">
              <a:solidFill>
                <a:srgbClr val="000000"/>
              </a:solidFill>
              <a:latin typeface="Arial"/>
            </a:endParaRPr>
          </a:p>
          <a:p>
            <a:pPr>
              <a:lnSpc>
                <a:spcPct val="100000"/>
              </a:lnSpc>
              <a:spcBef>
                <a:spcPts val="1599"/>
              </a:spcBef>
            </a:pPr>
            <a:endParaRPr lang="es-ES" sz="1800" b="0" strike="noStrike" spc="-1">
              <a:solidFill>
                <a:srgbClr val="000000"/>
              </a:solidFill>
              <a:latin typeface="Arial"/>
            </a:endParaRPr>
          </a:p>
          <a:p>
            <a:pPr>
              <a:lnSpc>
                <a:spcPct val="100000"/>
              </a:lnSpc>
              <a:spcBef>
                <a:spcPts val="1599"/>
              </a:spcBef>
              <a:spcAft>
                <a:spcPts val="1599"/>
              </a:spcAft>
            </a:pPr>
            <a:r>
              <a:rPr lang="es-ES" sz="1800" b="0" strike="noStrike" spc="-1">
                <a:solidFill>
                  <a:srgbClr val="616161"/>
                </a:solidFill>
                <a:latin typeface="Proxima Nova"/>
                <a:ea typeface="Proxima Nova"/>
              </a:rPr>
              <a:t>The second important cause of the SMOG is the gas of the vehicles that do not use renewable energies or different types of energy like electricity or solar energy.</a:t>
            </a:r>
            <a:endParaRPr lang="es-ES" sz="1800" b="0" strike="noStrike" spc="-1">
              <a:solidFill>
                <a:srgbClr val="000000"/>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311760" y="444960"/>
            <a:ext cx="8520120" cy="572400"/>
          </a:xfrm>
          <a:prstGeom prst="rect">
            <a:avLst/>
          </a:prstGeom>
          <a:noFill/>
          <a:ln>
            <a:noFill/>
          </a:ln>
        </p:spPr>
        <p:txBody>
          <a:bodyPr tIns="91440" bIns="91440"/>
          <a:lstStyle/>
          <a:p>
            <a:pPr>
              <a:lnSpc>
                <a:spcPct val="100000"/>
              </a:lnSpc>
            </a:pPr>
            <a:r>
              <a:rPr lang="es-ES" sz="2800" b="0" strike="noStrike" spc="-1">
                <a:solidFill>
                  <a:srgbClr val="202729"/>
                </a:solidFill>
                <a:latin typeface="Proxima Nova"/>
                <a:ea typeface="Proxima Nova"/>
              </a:rPr>
              <a:t>How does it affect us?</a:t>
            </a:r>
            <a:endParaRPr lang="es-ES" sz="2800" b="0" strike="noStrike" spc="-1">
              <a:solidFill>
                <a:srgbClr val="000000"/>
              </a:solidFill>
              <a:latin typeface="Arial"/>
            </a:endParaRPr>
          </a:p>
        </p:txBody>
      </p:sp>
      <p:sp>
        <p:nvSpPr>
          <p:cNvPr id="96" name="TextShape 2"/>
          <p:cNvSpPr txBox="1"/>
          <p:nvPr/>
        </p:nvSpPr>
        <p:spPr>
          <a:xfrm>
            <a:off x="311760" y="1152360"/>
            <a:ext cx="8520120" cy="3416040"/>
          </a:xfrm>
          <a:prstGeom prst="rect">
            <a:avLst/>
          </a:prstGeom>
          <a:noFill/>
          <a:ln>
            <a:noFill/>
          </a:ln>
        </p:spPr>
        <p:txBody>
          <a:bodyPr tIns="91440" bIns="91440"/>
          <a:lstStyle/>
          <a:p>
            <a:pPr>
              <a:lnSpc>
                <a:spcPct val="100000"/>
              </a:lnSpc>
            </a:pPr>
            <a:r>
              <a:rPr lang="es-ES" sz="1800" b="0" strike="noStrike" spc="-1">
                <a:solidFill>
                  <a:srgbClr val="616161"/>
                </a:solidFill>
                <a:latin typeface="Proxima Nova"/>
                <a:ea typeface="Proxima Nova"/>
              </a:rPr>
              <a:t>The SMOG is destroying our ozone layer, raising up the planet temperature and melting our ice poles. </a:t>
            </a:r>
            <a:endParaRPr lang="es-ES" sz="1800" b="0" strike="noStrike" spc="-1">
              <a:solidFill>
                <a:srgbClr val="000000"/>
              </a:solidFill>
              <a:latin typeface="Arial"/>
            </a:endParaRPr>
          </a:p>
          <a:p>
            <a:pPr>
              <a:lnSpc>
                <a:spcPct val="100000"/>
              </a:lnSpc>
              <a:spcBef>
                <a:spcPts val="1599"/>
              </a:spcBef>
            </a:pPr>
            <a:r>
              <a:rPr lang="es-ES" sz="1800" b="0" strike="noStrike" spc="-1">
                <a:solidFill>
                  <a:srgbClr val="616161"/>
                </a:solidFill>
                <a:latin typeface="Proxima Nova"/>
                <a:ea typeface="Proxima Nova"/>
              </a:rPr>
              <a:t>It is increasing the fire risk in forests and burning our oxygen primary source.</a:t>
            </a:r>
            <a:endParaRPr lang="es-ES" sz="1800" b="0" strike="noStrike" spc="-1">
              <a:solidFill>
                <a:srgbClr val="000000"/>
              </a:solidFill>
              <a:latin typeface="Arial"/>
            </a:endParaRPr>
          </a:p>
          <a:p>
            <a:pPr>
              <a:lnSpc>
                <a:spcPct val="100000"/>
              </a:lnSpc>
              <a:spcBef>
                <a:spcPts val="1599"/>
              </a:spcBef>
              <a:spcAft>
                <a:spcPts val="1599"/>
              </a:spcAft>
            </a:pPr>
            <a:r>
              <a:rPr lang="es-ES" sz="1800" b="0" strike="noStrike" spc="-1">
                <a:solidFill>
                  <a:srgbClr val="616161"/>
                </a:solidFill>
                <a:latin typeface="Proxima Nova"/>
                <a:ea typeface="Proxima Nova"/>
              </a:rPr>
              <a:t>SMOG concentrates in the sky of the cities or the places that creates artificial smoke, blocking the clean air to enter to the people and generating breath and vision problems.</a:t>
            </a:r>
            <a:endParaRPr lang="es-ES" sz="1800" b="0" strike="noStrike" spc="-1">
              <a:solidFill>
                <a:srgbClr val="000000"/>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311760" y="444960"/>
            <a:ext cx="8520120" cy="572400"/>
          </a:xfrm>
          <a:prstGeom prst="rect">
            <a:avLst/>
          </a:prstGeom>
          <a:noFill/>
          <a:ln>
            <a:noFill/>
          </a:ln>
        </p:spPr>
        <p:txBody>
          <a:bodyPr tIns="91440" bIns="91440"/>
          <a:lstStyle/>
          <a:p>
            <a:pPr>
              <a:lnSpc>
                <a:spcPct val="100000"/>
              </a:lnSpc>
            </a:pPr>
            <a:r>
              <a:rPr lang="es-ES" sz="2800" b="0" strike="noStrike" spc="-1">
                <a:solidFill>
                  <a:srgbClr val="202729"/>
                </a:solidFill>
                <a:latin typeface="Proxima Nova"/>
                <a:ea typeface="Proxima Nova"/>
              </a:rPr>
              <a:t>What are we doing to change our world?</a:t>
            </a:r>
            <a:endParaRPr lang="es-ES" sz="2800" b="0" strike="noStrike" spc="-1">
              <a:solidFill>
                <a:srgbClr val="000000"/>
              </a:solidFill>
              <a:latin typeface="Arial"/>
            </a:endParaRPr>
          </a:p>
        </p:txBody>
      </p:sp>
      <p:sp>
        <p:nvSpPr>
          <p:cNvPr id="98" name="TextShape 2"/>
          <p:cNvSpPr txBox="1"/>
          <p:nvPr/>
        </p:nvSpPr>
        <p:spPr>
          <a:xfrm>
            <a:off x="311760" y="1152360"/>
            <a:ext cx="8520120" cy="3416040"/>
          </a:xfrm>
          <a:prstGeom prst="rect">
            <a:avLst/>
          </a:prstGeom>
          <a:noFill/>
          <a:ln>
            <a:noFill/>
          </a:ln>
        </p:spPr>
        <p:txBody>
          <a:bodyPr tIns="91440" bIns="91440"/>
          <a:lstStyle/>
          <a:p>
            <a:pPr>
              <a:lnSpc>
                <a:spcPct val="100000"/>
              </a:lnSpc>
            </a:pPr>
            <a:r>
              <a:rPr lang="es-ES" sz="1800" b="0" strike="noStrike" spc="-1">
                <a:solidFill>
                  <a:srgbClr val="616161"/>
                </a:solidFill>
                <a:latin typeface="Proxima Nova"/>
                <a:ea typeface="Proxima Nova"/>
              </a:rPr>
              <a:t>Our politicians are changing the laws trying to stop the SMOG radiation and creation in big cities. In our country, it is banned to drive any gas vehicle in the centre of the big cities, forcing people to go walking, on bicycle, by bus or on new electric vehicles for going in the city. </a:t>
            </a:r>
            <a:endParaRPr lang="es-ES" sz="1800" b="0" strike="noStrike" spc="-1">
              <a:solidFill>
                <a:srgbClr val="000000"/>
              </a:solidFill>
              <a:latin typeface="Arial"/>
            </a:endParaRPr>
          </a:p>
          <a:p>
            <a:pPr>
              <a:lnSpc>
                <a:spcPct val="100000"/>
              </a:lnSpc>
              <a:spcBef>
                <a:spcPts val="1599"/>
              </a:spcBef>
            </a:pPr>
            <a:r>
              <a:rPr lang="es-ES" sz="1800" b="0" strike="noStrike" spc="-1">
                <a:solidFill>
                  <a:srgbClr val="616161"/>
                </a:solidFill>
                <a:latin typeface="Proxima Nova"/>
                <a:ea typeface="Proxima Nova"/>
              </a:rPr>
              <a:t>There are  green points where people with electric vehicles can connect them to an energy source to recharge it.</a:t>
            </a:r>
            <a:endParaRPr lang="es-ES" sz="1800" b="0" strike="noStrike" spc="-1">
              <a:solidFill>
                <a:srgbClr val="000000"/>
              </a:solidFill>
              <a:latin typeface="Arial"/>
            </a:endParaRPr>
          </a:p>
          <a:p>
            <a:pPr>
              <a:lnSpc>
                <a:spcPct val="100000"/>
              </a:lnSpc>
              <a:spcBef>
                <a:spcPts val="1599"/>
              </a:spcBef>
              <a:spcAft>
                <a:spcPts val="1599"/>
              </a:spcAft>
            </a:pPr>
            <a:endParaRPr lang="es-ES" sz="1800" b="0" strike="noStrike" spc="-1">
              <a:solidFill>
                <a:srgbClr val="000000"/>
              </a:solidFill>
              <a:latin typeface="Arial"/>
            </a:endParaRPr>
          </a:p>
        </p:txBody>
      </p:sp>
      <p:pic>
        <p:nvPicPr>
          <p:cNvPr id="99" name="Obraz 98"/>
          <p:cNvPicPr/>
          <p:nvPr/>
        </p:nvPicPr>
        <p:blipFill>
          <a:blip r:embed="rId2"/>
          <a:stretch/>
        </p:blipFill>
        <p:spPr>
          <a:xfrm>
            <a:off x="3675960" y="3116160"/>
            <a:ext cx="4100040" cy="194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311760" y="444960"/>
            <a:ext cx="8520120" cy="572400"/>
          </a:xfrm>
          <a:prstGeom prst="rect">
            <a:avLst/>
          </a:prstGeom>
          <a:noFill/>
          <a:ln>
            <a:noFill/>
          </a:ln>
        </p:spPr>
        <p:txBody>
          <a:bodyPr lIns="0" tIns="0" rIns="0" bIns="0" anchor="ctr"/>
          <a:lstStyle/>
          <a:p>
            <a:endParaRPr lang="es-ES" sz="1400" b="0" strike="noStrike" spc="-1">
              <a:solidFill>
                <a:srgbClr val="000000"/>
              </a:solidFill>
              <a:latin typeface="Arial"/>
            </a:endParaRPr>
          </a:p>
        </p:txBody>
      </p:sp>
      <p:pic>
        <p:nvPicPr>
          <p:cNvPr id="101" name="Obraz 100"/>
          <p:cNvPicPr/>
          <p:nvPr/>
        </p:nvPicPr>
        <p:blipFill>
          <a:blip r:embed="rId2"/>
          <a:stretch/>
        </p:blipFill>
        <p:spPr>
          <a:xfrm>
            <a:off x="1512000" y="1357920"/>
            <a:ext cx="6558120" cy="3416040"/>
          </a:xfrm>
          <a:prstGeom prst="rect">
            <a:avLst/>
          </a:prstGeom>
          <a:ln>
            <a:noFill/>
          </a:ln>
        </p:spPr>
      </p:pic>
      <p:sp>
        <p:nvSpPr>
          <p:cNvPr id="102" name="TextShape 2"/>
          <p:cNvSpPr txBox="1"/>
          <p:nvPr/>
        </p:nvSpPr>
        <p:spPr>
          <a:xfrm>
            <a:off x="609480" y="2490120"/>
            <a:ext cx="8433360" cy="621360"/>
          </a:xfrm>
          <a:prstGeom prst="rect">
            <a:avLst/>
          </a:prstGeom>
          <a:noFill/>
          <a:ln>
            <a:noFill/>
          </a:ln>
        </p:spPr>
        <p:txBody>
          <a:bodyPr lIns="0" tIns="0" rIns="0" bIns="0">
            <a:normAutofit/>
          </a:bodyPr>
          <a:lstStyle/>
          <a:p>
            <a:pPr>
              <a:lnSpc>
                <a:spcPct val="100000"/>
              </a:lnSpc>
              <a:spcBef>
                <a:spcPts val="1599"/>
              </a:spcBef>
              <a:spcAft>
                <a:spcPts val="1599"/>
              </a:spcAft>
            </a:pPr>
            <a:r>
              <a:rPr lang="es-ES" sz="1800" b="1" strike="noStrike" spc="-1">
                <a:solidFill>
                  <a:srgbClr val="616161"/>
                </a:solidFill>
                <a:latin typeface="Proxima Nova"/>
                <a:ea typeface="Proxima Nova"/>
              </a:rPr>
              <a:t>There are windmills around large communities like Castilla la Mancha or Aragón.</a:t>
            </a:r>
            <a:endParaRPr lang="es-ES" sz="1800" b="1" strike="noStrike" spc="-1">
              <a:solidFill>
                <a:srgbClr val="000000"/>
              </a:solid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TotalTime>
  <Words>762</Words>
  <Application>Microsoft Macintosh PowerPoint</Application>
  <PresentationFormat>Pokaz na ekranie (16:9)</PresentationFormat>
  <Paragraphs>40</Paragraphs>
  <Slides>12</Slides>
  <Notes>0</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12</vt:i4>
      </vt:variant>
    </vt:vector>
  </HeadingPairs>
  <TitlesOfParts>
    <vt:vector size="19" baseType="lpstr">
      <vt:lpstr>Arial</vt:lpstr>
      <vt:lpstr>Proxima Nova</vt:lpstr>
      <vt:lpstr>Symbol</vt:lpstr>
      <vt:lpstr>Times New Roman</vt:lpstr>
      <vt:lpstr>Wingdings</vt:lpstr>
      <vt:lpstr>Office Theme</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subject/>
  <dc:creator/>
  <dc:description/>
  <cp:lastModifiedBy>Użytkownik pakietu Microsoft Office</cp:lastModifiedBy>
  <cp:revision>1</cp:revision>
  <dcterms:modified xsi:type="dcterms:W3CDTF">2019-11-26T22:32:57Z</dcterms:modified>
  <dc:language>es-ES</dc:language>
</cp:coreProperties>
</file>