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B87"/>
    <a:srgbClr val="07246E"/>
    <a:srgbClr val="072570"/>
    <a:srgbClr val="0A0808"/>
    <a:srgbClr val="9C2DA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E67C58-0F7D-431F-8E36-6E45E03E50CE}" v="2249" dt="2021-05-23T13:57:10.509"/>
    <p1510:client id="{73AD020D-5F89-41A3-BF1E-19BC4A777A5D}" v="13" dt="2021-05-24T19:36:13.252"/>
    <p1510:client id="{8A72C252-2E6E-4C07-8FA9-70FAE6D99996}" v="616" dt="2021-05-23T12:20:43.243"/>
    <p1510:client id="{9C5F5CFF-24C2-466D-9DC3-937616DECC29}" v="12" dt="2021-05-24T19:59:01.594"/>
    <p1510:client id="{E7312A8F-A794-4756-9FE1-24479DD0158E}" v="1" dt="2021-05-25T08:32:55.616"/>
    <p1510:client id="{F60642DD-892D-49FE-A87B-79C550EF0D69}" v="626" dt="2021-05-25T08:42:11.531"/>
    <p1510:client id="{F98B7913-1A43-406E-83E0-6F0A32C85901}" v="7" dt="2021-05-25T07:33:52.184"/>
    <p1510:client id="{FB4184B2-7312-4D8B-B82C-614642EF101F}" v="683" dt="2021-05-23T11:02:34.040"/>
    <p1510:client id="{FBD8DF16-353B-4E80-89DC-4FEC4ED42036}" v="42" dt="2021-05-24T19:31:57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Επισκέπτης" providerId="Windows Live" clId="Web-{39E4507D-70AF-4D86-B74A-920EBE3DEE20}"/>
    <pc:docChg chg="modSld">
      <pc:chgData name="Επισκέπτης" userId="" providerId="Windows Live" clId="Web-{39E4507D-70AF-4D86-B74A-920EBE3DEE20}" dt="2021-05-25T07:57:16.122" v="1272"/>
      <pc:docMkLst>
        <pc:docMk/>
      </pc:docMkLst>
      <pc:sldChg chg="modNotes">
        <pc:chgData name="Επισκέπτης" userId="" providerId="Windows Live" clId="Web-{39E4507D-70AF-4D86-B74A-920EBE3DEE20}" dt="2021-05-25T07:57:16.122" v="1272"/>
        <pc:sldMkLst>
          <pc:docMk/>
          <pc:sldMk cId="3358055581" sldId="261"/>
        </pc:sldMkLst>
      </pc:sldChg>
    </pc:docChg>
  </pc:docChgLst>
  <pc:docChgLst>
    <pc:chgData name="Επισκέπτης" providerId="Windows Live" clId="Web-{E7312A8F-A794-4756-9FE1-24479DD0158E}"/>
    <pc:docChg chg="modSld">
      <pc:chgData name="Επισκέπτης" userId="" providerId="Windows Live" clId="Web-{E7312A8F-A794-4756-9FE1-24479DD0158E}" dt="2021-05-25T08:41:32.597" v="31"/>
      <pc:docMkLst>
        <pc:docMk/>
      </pc:docMkLst>
      <pc:sldChg chg="modNotes">
        <pc:chgData name="Επισκέπτης" userId="" providerId="Windows Live" clId="Web-{E7312A8F-A794-4756-9FE1-24479DD0158E}" dt="2021-05-25T08:32:55.131" v="29"/>
        <pc:sldMkLst>
          <pc:docMk/>
          <pc:sldMk cId="1358359513" sldId="258"/>
        </pc:sldMkLst>
      </pc:sldChg>
      <pc:sldChg chg="modNotes">
        <pc:chgData name="Επισκέπτης" userId="" providerId="Windows Live" clId="Web-{E7312A8F-A794-4756-9FE1-24479DD0158E}" dt="2021-05-25T08:41:32.597" v="31"/>
        <pc:sldMkLst>
          <pc:docMk/>
          <pc:sldMk cId="442633663" sldId="263"/>
        </pc:sldMkLst>
      </pc:sldChg>
      <pc:sldChg chg="modNotes">
        <pc:chgData name="Επισκέπτης" userId="" providerId="Windows Live" clId="Web-{E7312A8F-A794-4756-9FE1-24479DD0158E}" dt="2021-05-25T08:32:30.490" v="1"/>
        <pc:sldMkLst>
          <pc:docMk/>
          <pc:sldMk cId="854897986" sldId="264"/>
        </pc:sldMkLst>
      </pc:sldChg>
    </pc:docChg>
  </pc:docChgLst>
  <pc:docChgLst>
    <pc:chgData name="Επισκέπτης" providerId="Windows Live" clId="Web-{F98B7913-1A43-406E-83E0-6F0A32C85901}"/>
    <pc:docChg chg="modSld">
      <pc:chgData name="Επισκέπτης" userId="" providerId="Windows Live" clId="Web-{F98B7913-1A43-406E-83E0-6F0A32C85901}" dt="2021-05-25T08:11:23.793" v="1003"/>
      <pc:docMkLst>
        <pc:docMk/>
      </pc:docMkLst>
      <pc:sldChg chg="modNotes">
        <pc:chgData name="Επισκέπτης" userId="" providerId="Windows Live" clId="Web-{F98B7913-1A43-406E-83E0-6F0A32C85901}" dt="2021-05-25T08:06:23.337" v="946"/>
        <pc:sldMkLst>
          <pc:docMk/>
          <pc:sldMk cId="723351890" sldId="260"/>
        </pc:sldMkLst>
      </pc:sldChg>
      <pc:sldChg chg="modNotes">
        <pc:chgData name="Επισκέπτης" userId="" providerId="Windows Live" clId="Web-{F98B7913-1A43-406E-83E0-6F0A32C85901}" dt="2021-05-25T08:07:27.341" v="998"/>
        <pc:sldMkLst>
          <pc:docMk/>
          <pc:sldMk cId="442633663" sldId="263"/>
        </pc:sldMkLst>
      </pc:sldChg>
      <pc:sldChg chg="modNotes">
        <pc:chgData name="Επισκέπτης" userId="" providerId="Windows Live" clId="Web-{F98B7913-1A43-406E-83E0-6F0A32C85901}" dt="2021-05-25T08:11:23.793" v="1003"/>
        <pc:sldMkLst>
          <pc:docMk/>
          <pc:sldMk cId="3821500109" sldId="268"/>
        </pc:sldMkLst>
      </pc:sldChg>
    </pc:docChg>
  </pc:docChgLst>
  <pc:docChgLst>
    <pc:chgData name="Επισκέπτης" providerId="Windows Live" clId="Web-{9C5F5CFF-24C2-466D-9DC3-937616DECC29}"/>
    <pc:docChg chg="modSld">
      <pc:chgData name="Επισκέπτης" userId="" providerId="Windows Live" clId="Web-{9C5F5CFF-24C2-466D-9DC3-937616DECC29}" dt="2021-05-24T19:59:01.594" v="11" actId="1076"/>
      <pc:docMkLst>
        <pc:docMk/>
      </pc:docMkLst>
      <pc:sldChg chg="modSp">
        <pc:chgData name="Επισκέπτης" userId="" providerId="Windows Live" clId="Web-{9C5F5CFF-24C2-466D-9DC3-937616DECC29}" dt="2021-05-24T19:59:01.594" v="11" actId="1076"/>
        <pc:sldMkLst>
          <pc:docMk/>
          <pc:sldMk cId="109857222" sldId="256"/>
        </pc:sldMkLst>
        <pc:spChg chg="mod">
          <ac:chgData name="Επισκέπτης" userId="" providerId="Windows Live" clId="Web-{9C5F5CFF-24C2-466D-9DC3-937616DECC29}" dt="2021-05-24T19:59:01.594" v="11" actId="1076"/>
          <ac:spMkLst>
            <pc:docMk/>
            <pc:sldMk cId="109857222" sldId="256"/>
            <ac:spMk id="3" creationId="{00000000-0000-0000-0000-000000000000}"/>
          </ac:spMkLst>
        </pc:spChg>
        <pc:spChg chg="mod">
          <ac:chgData name="Επισκέπτης" userId="" providerId="Windows Live" clId="Web-{9C5F5CFF-24C2-466D-9DC3-937616DECC29}" dt="2021-05-24T19:58:58.547" v="10" actId="1076"/>
          <ac:spMkLst>
            <pc:docMk/>
            <pc:sldMk cId="109857222" sldId="256"/>
            <ac:spMk id="7" creationId="{37A4B2B1-A5CD-46CB-93DC-C2C1E9B6A26F}"/>
          </ac:spMkLst>
        </pc:spChg>
        <pc:picChg chg="mod">
          <ac:chgData name="Επισκέπτης" userId="" providerId="Windows Live" clId="Web-{9C5F5CFF-24C2-466D-9DC3-937616DECC29}" dt="2021-05-24T19:47:53.735" v="1" actId="1076"/>
          <ac:picMkLst>
            <pc:docMk/>
            <pc:sldMk cId="109857222" sldId="256"/>
            <ac:picMk id="42" creationId="{D5D7301E-CFEA-4264-B67E-22BAFE339F28}"/>
          </ac:picMkLst>
        </pc:picChg>
      </pc:sldChg>
    </pc:docChg>
  </pc:docChgLst>
  <pc:docChgLst>
    <pc:chgData name="Natasha Topi" userId="dbc028f6ef017972" providerId="Windows Live" clId="Web-{FB4184B2-7312-4D8B-B82C-614642EF101F}"/>
    <pc:docChg chg="addSld delSld modSld">
      <pc:chgData name="Natasha Topi" userId="dbc028f6ef017972" providerId="Windows Live" clId="Web-{FB4184B2-7312-4D8B-B82C-614642EF101F}" dt="2021-05-23T11:02:34.040" v="424"/>
      <pc:docMkLst>
        <pc:docMk/>
      </pc:docMkLst>
      <pc:sldChg chg="addSp delSp modSp mod setBg addAnim delAnim modAnim">
        <pc:chgData name="Natasha Topi" userId="dbc028f6ef017972" providerId="Windows Live" clId="Web-{FB4184B2-7312-4D8B-B82C-614642EF101F}" dt="2021-05-23T10:37:29.117" v="328" actId="14100"/>
        <pc:sldMkLst>
          <pc:docMk/>
          <pc:sldMk cId="109857222" sldId="256"/>
        </pc:sldMkLst>
        <pc:spChg chg="mod ord">
          <ac:chgData name="Natasha Topi" userId="dbc028f6ef017972" providerId="Windows Live" clId="Web-{FB4184B2-7312-4D8B-B82C-614642EF101F}" dt="2021-05-23T10:11:11.019" v="210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Natasha Topi" userId="dbc028f6ef017972" providerId="Windows Live" clId="Web-{FB4184B2-7312-4D8B-B82C-614642EF101F}" dt="2021-05-23T10:09:43.624" v="201" actId="20577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Natasha Topi" userId="dbc028f6ef017972" providerId="Windows Live" clId="Web-{FB4184B2-7312-4D8B-B82C-614642EF101F}" dt="2021-05-23T10:09:50.734" v="202" actId="1076"/>
          <ac:spMkLst>
            <pc:docMk/>
            <pc:sldMk cId="109857222" sldId="256"/>
            <ac:spMk id="4" creationId="{9D2F090E-2BDD-4C5D-BD84-0F2FB22CCC25}"/>
          </ac:spMkLst>
        </pc:spChg>
        <pc:spChg chg="add del">
          <ac:chgData name="Natasha Topi" userId="dbc028f6ef017972" providerId="Windows Live" clId="Web-{FB4184B2-7312-4D8B-B82C-614642EF101F}" dt="2021-05-23T10:05:30.314" v="142"/>
          <ac:spMkLst>
            <pc:docMk/>
            <pc:sldMk cId="109857222" sldId="256"/>
            <ac:spMk id="9" creationId="{A8DB9CD9-59B1-4D73-BC4C-98796A48EF9B}"/>
          </ac:spMkLst>
        </pc:spChg>
        <pc:spChg chg="add del">
          <ac:chgData name="Natasha Topi" userId="dbc028f6ef017972" providerId="Windows Live" clId="Web-{FB4184B2-7312-4D8B-B82C-614642EF101F}" dt="2021-05-23T10:05:30.314" v="142"/>
          <ac:spMkLst>
            <pc:docMk/>
            <pc:sldMk cId="109857222" sldId="256"/>
            <ac:spMk id="11" creationId="{8874A6A9-41FF-4E33-AFA8-F9F81436A59E}"/>
          </ac:spMkLst>
        </pc:spChg>
        <pc:spChg chg="add del">
          <ac:chgData name="Natasha Topi" userId="dbc028f6ef017972" providerId="Windows Live" clId="Web-{FB4184B2-7312-4D8B-B82C-614642EF101F}" dt="2021-05-23T10:05:55.096" v="146"/>
          <ac:spMkLst>
            <pc:docMk/>
            <pc:sldMk cId="109857222" sldId="256"/>
            <ac:spMk id="25" creationId="{FFD48BC7-DC40-47DE-87EE-9F4B6ECB9ABB}"/>
          </ac:spMkLst>
        </pc:spChg>
        <pc:spChg chg="add del">
          <ac:chgData name="Natasha Topi" userId="dbc028f6ef017972" providerId="Windows Live" clId="Web-{FB4184B2-7312-4D8B-B82C-614642EF101F}" dt="2021-05-23T10:05:55.096" v="146"/>
          <ac:spMkLst>
            <pc:docMk/>
            <pc:sldMk cId="109857222" sldId="256"/>
            <ac:spMk id="27" creationId="{E502BBC7-2C76-46F3-BC24-5985BC13DB88}"/>
          </ac:spMkLst>
        </pc:spChg>
        <pc:spChg chg="add del">
          <ac:chgData name="Natasha Topi" userId="dbc028f6ef017972" providerId="Windows Live" clId="Web-{FB4184B2-7312-4D8B-B82C-614642EF101F}" dt="2021-05-23T10:05:55.096" v="146"/>
          <ac:spMkLst>
            <pc:docMk/>
            <pc:sldMk cId="109857222" sldId="256"/>
            <ac:spMk id="29" creationId="{C7F28D52-2A5F-4D23-81AE-7CB8B591C7AF}"/>
          </ac:spMkLst>
        </pc:spChg>
        <pc:spChg chg="add del">
          <ac:chgData name="Natasha Topi" userId="dbc028f6ef017972" providerId="Windows Live" clId="Web-{FB4184B2-7312-4D8B-B82C-614642EF101F}" dt="2021-05-23T10:05:55.096" v="146"/>
          <ac:spMkLst>
            <pc:docMk/>
            <pc:sldMk cId="109857222" sldId="256"/>
            <ac:spMk id="31" creationId="{3629484E-3792-4B3D-89AD-7C8A1ED0E0D4}"/>
          </ac:spMkLst>
        </pc:spChg>
        <pc:spChg chg="add del">
          <ac:chgData name="Natasha Topi" userId="dbc028f6ef017972" providerId="Windows Live" clId="Web-{FB4184B2-7312-4D8B-B82C-614642EF101F}" dt="2021-05-23T10:06:14.082" v="147"/>
          <ac:spMkLst>
            <pc:docMk/>
            <pc:sldMk cId="109857222" sldId="256"/>
            <ac:spMk id="36" creationId="{BAD76F3E-3A97-486B-B402-44400A8B9173}"/>
          </ac:spMkLst>
        </pc:spChg>
        <pc:spChg chg="add del">
          <ac:chgData name="Natasha Topi" userId="dbc028f6ef017972" providerId="Windows Live" clId="Web-{FB4184B2-7312-4D8B-B82C-614642EF101F}" dt="2021-05-23T10:06:14.082" v="147"/>
          <ac:spMkLst>
            <pc:docMk/>
            <pc:sldMk cId="109857222" sldId="256"/>
            <ac:spMk id="38" creationId="{391F6B52-91F4-4AEB-B6DB-29FEBCF28C8B}"/>
          </ac:spMkLst>
        </pc:spChg>
        <pc:spChg chg="add del">
          <ac:chgData name="Natasha Topi" userId="dbc028f6ef017972" providerId="Windows Live" clId="Web-{FB4184B2-7312-4D8B-B82C-614642EF101F}" dt="2021-05-23T10:06:14.082" v="147"/>
          <ac:spMkLst>
            <pc:docMk/>
            <pc:sldMk cId="109857222" sldId="256"/>
            <ac:spMk id="40" creationId="{2CD6F061-7C53-44F4-9794-953DB70A451B}"/>
          </ac:spMkLst>
        </pc:spChg>
        <pc:spChg chg="add">
          <ac:chgData name="Natasha Topi" userId="dbc028f6ef017972" providerId="Windows Live" clId="Web-{FB4184B2-7312-4D8B-B82C-614642EF101F}" dt="2021-05-23T10:06:14.082" v="147"/>
          <ac:spMkLst>
            <pc:docMk/>
            <pc:sldMk cId="109857222" sldId="256"/>
            <ac:spMk id="46" creationId="{E91DC736-0EF8-4F87-9146-EBF1D2EE4D3D}"/>
          </ac:spMkLst>
        </pc:spChg>
        <pc:spChg chg="add">
          <ac:chgData name="Natasha Topi" userId="dbc028f6ef017972" providerId="Windows Live" clId="Web-{FB4184B2-7312-4D8B-B82C-614642EF101F}" dt="2021-05-23T10:06:14.082" v="147"/>
          <ac:spMkLst>
            <pc:docMk/>
            <pc:sldMk cId="109857222" sldId="256"/>
            <ac:spMk id="48" creationId="{097CD68E-23E3-4007-8847-CD0944C4F7BE}"/>
          </ac:spMkLst>
        </pc:spChg>
        <pc:spChg chg="add">
          <ac:chgData name="Natasha Topi" userId="dbc028f6ef017972" providerId="Windows Live" clId="Web-{FB4184B2-7312-4D8B-B82C-614642EF101F}" dt="2021-05-23T10:06:14.082" v="147"/>
          <ac:spMkLst>
            <pc:docMk/>
            <pc:sldMk cId="109857222" sldId="256"/>
            <ac:spMk id="50" creationId="{AF2F604E-43BE-4DC3-B983-E071523364F8}"/>
          </ac:spMkLst>
        </pc:spChg>
        <pc:spChg chg="add">
          <ac:chgData name="Natasha Topi" userId="dbc028f6ef017972" providerId="Windows Live" clId="Web-{FB4184B2-7312-4D8B-B82C-614642EF101F}" dt="2021-05-23T10:06:14.082" v="147"/>
          <ac:spMkLst>
            <pc:docMk/>
            <pc:sldMk cId="109857222" sldId="256"/>
            <ac:spMk id="52" creationId="{08C9B587-E65E-4B52-B37C-ABEBB6E87928}"/>
          </ac:spMkLst>
        </pc:spChg>
        <pc:grpChg chg="add del">
          <ac:chgData name="Natasha Topi" userId="dbc028f6ef017972" providerId="Windows Live" clId="Web-{FB4184B2-7312-4D8B-B82C-614642EF101F}" dt="2021-05-23T10:05:30.314" v="142"/>
          <ac:grpSpMkLst>
            <pc:docMk/>
            <pc:sldMk cId="109857222" sldId="256"/>
            <ac:grpSpMk id="13" creationId="{721D730E-1F97-4071-B143-B05E6D2599BC}"/>
          </ac:grpSpMkLst>
        </pc:grpChg>
        <pc:picChg chg="add mod">
          <ac:chgData name="Natasha Topi" userId="dbc028f6ef017972" providerId="Windows Live" clId="Web-{FB4184B2-7312-4D8B-B82C-614642EF101F}" dt="2021-05-23T10:37:29.117" v="328" actId="14100"/>
          <ac:picMkLst>
            <pc:docMk/>
            <pc:sldMk cId="109857222" sldId="256"/>
            <ac:picMk id="42" creationId="{D5D7301E-CFEA-4264-B67E-22BAFE339F28}"/>
          </ac:picMkLst>
        </pc:picChg>
      </pc:sldChg>
      <pc:sldChg chg="addSp delSp modSp new del mod setBg">
        <pc:chgData name="Natasha Topi" userId="dbc028f6ef017972" providerId="Windows Live" clId="Web-{FB4184B2-7312-4D8B-B82C-614642EF101F}" dt="2021-05-23T10:49:10.170" v="374"/>
        <pc:sldMkLst>
          <pc:docMk/>
          <pc:sldMk cId="4282418964" sldId="257"/>
        </pc:sldMkLst>
        <pc:spChg chg="mod">
          <ac:chgData name="Natasha Topi" userId="dbc028f6ef017972" providerId="Windows Live" clId="Web-{FB4184B2-7312-4D8B-B82C-614642EF101F}" dt="2021-05-23T10:05:01.797" v="137" actId="14100"/>
          <ac:spMkLst>
            <pc:docMk/>
            <pc:sldMk cId="4282418964" sldId="257"/>
            <ac:spMk id="2" creationId="{0E17AF32-4B16-436D-9D1F-FBA994585619}"/>
          </ac:spMkLst>
        </pc:spChg>
        <pc:spChg chg="del">
          <ac:chgData name="Natasha Topi" userId="dbc028f6ef017972" providerId="Windows Live" clId="Web-{FB4184B2-7312-4D8B-B82C-614642EF101F}" dt="2021-05-23T09:56:18.551" v="75"/>
          <ac:spMkLst>
            <pc:docMk/>
            <pc:sldMk cId="4282418964" sldId="257"/>
            <ac:spMk id="3" creationId="{C099FE33-157E-4E7F-B303-EF966FB63000}"/>
          </ac:spMkLst>
        </pc:spChg>
        <pc:spChg chg="add del mod">
          <ac:chgData name="Natasha Topi" userId="dbc028f6ef017972" providerId="Windows Live" clId="Web-{FB4184B2-7312-4D8B-B82C-614642EF101F}" dt="2021-05-23T10:02:46.555" v="114"/>
          <ac:spMkLst>
            <pc:docMk/>
            <pc:sldMk cId="4282418964" sldId="257"/>
            <ac:spMk id="6" creationId="{1F06C94E-440A-4D15-918F-7DECE84266BF}"/>
          </ac:spMkLst>
        </pc:spChg>
        <pc:spChg chg="add mod">
          <ac:chgData name="Natasha Topi" userId="dbc028f6ef017972" providerId="Windows Live" clId="Web-{FB4184B2-7312-4D8B-B82C-614642EF101F}" dt="2021-05-23T10:05:08.188" v="139" actId="14100"/>
          <ac:spMkLst>
            <pc:docMk/>
            <pc:sldMk cId="4282418964" sldId="257"/>
            <ac:spMk id="11" creationId="{DD789AC2-02F4-499B-9386-15FECC760C0A}"/>
          </ac:spMkLst>
        </pc:spChg>
        <pc:spChg chg="add del">
          <ac:chgData name="Natasha Topi" userId="dbc028f6ef017972" providerId="Windows Live" clId="Web-{FB4184B2-7312-4D8B-B82C-614642EF101F}" dt="2021-05-23T10:04:31.608" v="130"/>
          <ac:spMkLst>
            <pc:docMk/>
            <pc:sldMk cId="4282418964" sldId="257"/>
            <ac:spMk id="14" creationId="{73C994B4-9721-4148-9EEC-6793CECDE8DD}"/>
          </ac:spMkLst>
        </pc:spChg>
        <pc:spChg chg="add del">
          <ac:chgData name="Natasha Topi" userId="dbc028f6ef017972" providerId="Windows Live" clId="Web-{FB4184B2-7312-4D8B-B82C-614642EF101F}" dt="2021-05-23T10:04:31.608" v="130"/>
          <ac:spMkLst>
            <pc:docMk/>
            <pc:sldMk cId="4282418964" sldId="257"/>
            <ac:spMk id="16" creationId="{F9D95E49-763A-4886-B038-82F734740554}"/>
          </ac:spMkLst>
        </pc:spChg>
        <pc:spChg chg="add del">
          <ac:chgData name="Natasha Topi" userId="dbc028f6ef017972" providerId="Windows Live" clId="Web-{FB4184B2-7312-4D8B-B82C-614642EF101F}" dt="2021-05-23T10:04:31.608" v="130"/>
          <ac:spMkLst>
            <pc:docMk/>
            <pc:sldMk cId="4282418964" sldId="257"/>
            <ac:spMk id="18" creationId="{E43DC68B-54DD-4053-BE4D-615259684357}"/>
          </ac:spMkLst>
        </pc:spChg>
        <pc:spChg chg="add del">
          <ac:chgData name="Natasha Topi" userId="dbc028f6ef017972" providerId="Windows Live" clId="Web-{FB4184B2-7312-4D8B-B82C-614642EF101F}" dt="2021-05-23T10:04:31.608" v="130"/>
          <ac:spMkLst>
            <pc:docMk/>
            <pc:sldMk cId="4282418964" sldId="257"/>
            <ac:spMk id="20" creationId="{36F31C88-3DEF-4EA8-AE3A-49441413FC54}"/>
          </ac:spMkLst>
        </pc:spChg>
        <pc:spChg chg="add">
          <ac:chgData name="Natasha Topi" userId="dbc028f6ef017972" providerId="Windows Live" clId="Web-{FB4184B2-7312-4D8B-B82C-614642EF101F}" dt="2021-05-23T10:04:31.608" v="130"/>
          <ac:spMkLst>
            <pc:docMk/>
            <pc:sldMk cId="4282418964" sldId="257"/>
            <ac:spMk id="29" creationId="{5E39A796-BE83-48B1-B33F-35C4A32AAB57}"/>
          </ac:spMkLst>
        </pc:spChg>
        <pc:spChg chg="add">
          <ac:chgData name="Natasha Topi" userId="dbc028f6ef017972" providerId="Windows Live" clId="Web-{FB4184B2-7312-4D8B-B82C-614642EF101F}" dt="2021-05-23T10:04:31.608" v="130"/>
          <ac:spMkLst>
            <pc:docMk/>
            <pc:sldMk cId="4282418964" sldId="257"/>
            <ac:spMk id="31" creationId="{72F84B47-E267-4194-8194-831DB7B5547F}"/>
          </ac:spMkLst>
        </pc:spChg>
        <pc:picChg chg="add del mod ord">
          <ac:chgData name="Natasha Topi" userId="dbc028f6ef017972" providerId="Windows Live" clId="Web-{FB4184B2-7312-4D8B-B82C-614642EF101F}" dt="2021-05-23T10:02:37.602" v="113"/>
          <ac:picMkLst>
            <pc:docMk/>
            <pc:sldMk cId="4282418964" sldId="257"/>
            <ac:picMk id="4" creationId="{8D0C7781-893A-4E71-AEDE-1C8DE75E29F0}"/>
          </ac:picMkLst>
        </pc:picChg>
        <pc:picChg chg="add mod ord">
          <ac:chgData name="Natasha Topi" userId="dbc028f6ef017972" providerId="Windows Live" clId="Web-{FB4184B2-7312-4D8B-B82C-614642EF101F}" dt="2021-05-23T10:04:46.921" v="135" actId="14100"/>
          <ac:picMkLst>
            <pc:docMk/>
            <pc:sldMk cId="4282418964" sldId="257"/>
            <ac:picMk id="7" creationId="{3AC0A5DB-29E5-4F2E-9D97-DE52049BFEDD}"/>
          </ac:picMkLst>
        </pc:picChg>
        <pc:cxnChg chg="add del">
          <ac:chgData name="Natasha Topi" userId="dbc028f6ef017972" providerId="Windows Live" clId="Web-{FB4184B2-7312-4D8B-B82C-614642EF101F}" dt="2021-05-23T10:04:31.608" v="130"/>
          <ac:cxnSpMkLst>
            <pc:docMk/>
            <pc:sldMk cId="4282418964" sldId="257"/>
            <ac:cxnSpMk id="22" creationId="{F085D7B9-E066-4923-8CB7-294BF306296A}"/>
          </ac:cxnSpMkLst>
        </pc:cxnChg>
        <pc:cxnChg chg="add del">
          <ac:chgData name="Natasha Topi" userId="dbc028f6ef017972" providerId="Windows Live" clId="Web-{FB4184B2-7312-4D8B-B82C-614642EF101F}" dt="2021-05-23T10:04:31.608" v="130"/>
          <ac:cxnSpMkLst>
            <pc:docMk/>
            <pc:sldMk cId="4282418964" sldId="257"/>
            <ac:cxnSpMk id="24" creationId="{5EACA08E-D537-41C6-96A5-5900E05D3217}"/>
          </ac:cxnSpMkLst>
        </pc:cxnChg>
      </pc:sldChg>
      <pc:sldChg chg="addSp delSp modSp new">
        <pc:chgData name="Natasha Topi" userId="dbc028f6ef017972" providerId="Windows Live" clId="Web-{FB4184B2-7312-4D8B-B82C-614642EF101F}" dt="2021-05-23T10:49:04.388" v="373" actId="20577"/>
        <pc:sldMkLst>
          <pc:docMk/>
          <pc:sldMk cId="1358359513" sldId="258"/>
        </pc:sldMkLst>
        <pc:spChg chg="mod">
          <ac:chgData name="Natasha Topi" userId="dbc028f6ef017972" providerId="Windows Live" clId="Web-{FB4184B2-7312-4D8B-B82C-614642EF101F}" dt="2021-05-23T10:28:03.088" v="243" actId="1076"/>
          <ac:spMkLst>
            <pc:docMk/>
            <pc:sldMk cId="1358359513" sldId="258"/>
            <ac:spMk id="2" creationId="{ED02AAFC-F8D0-4E62-9249-5E226AEECF69}"/>
          </ac:spMkLst>
        </pc:spChg>
        <pc:spChg chg="del">
          <ac:chgData name="Natasha Topi" userId="dbc028f6ef017972" providerId="Windows Live" clId="Web-{FB4184B2-7312-4D8B-B82C-614642EF101F}" dt="2021-05-23T10:21:13.191" v="212"/>
          <ac:spMkLst>
            <pc:docMk/>
            <pc:sldMk cId="1358359513" sldId="258"/>
            <ac:spMk id="3" creationId="{E557CBBF-9A22-4B00-98FC-1349F95B8CCD}"/>
          </ac:spMkLst>
        </pc:spChg>
        <pc:spChg chg="add mod">
          <ac:chgData name="Natasha Topi" userId="dbc028f6ef017972" providerId="Windows Live" clId="Web-{FB4184B2-7312-4D8B-B82C-614642EF101F}" dt="2021-05-23T10:49:04.388" v="373" actId="20577"/>
          <ac:spMkLst>
            <pc:docMk/>
            <pc:sldMk cId="1358359513" sldId="258"/>
            <ac:spMk id="6" creationId="{3596EC8A-803D-409A-BF7F-A92FE17ACBDA}"/>
          </ac:spMkLst>
        </pc:spChg>
        <pc:picChg chg="add del mod ord">
          <ac:chgData name="Natasha Topi" userId="dbc028f6ef017972" providerId="Windows Live" clId="Web-{FB4184B2-7312-4D8B-B82C-614642EF101F}" dt="2021-05-23T10:24:23.701" v="221"/>
          <ac:picMkLst>
            <pc:docMk/>
            <pc:sldMk cId="1358359513" sldId="258"/>
            <ac:picMk id="4" creationId="{9B3DD7CE-C9AF-416A-8791-64DB7A3DB1D0}"/>
          </ac:picMkLst>
        </pc:picChg>
      </pc:sldChg>
      <pc:sldChg chg="addSp modSp new">
        <pc:chgData name="Natasha Topi" userId="dbc028f6ef017972" providerId="Windows Live" clId="Web-{FB4184B2-7312-4D8B-B82C-614642EF101F}" dt="2021-05-23T11:02:34.040" v="424"/>
        <pc:sldMkLst>
          <pc:docMk/>
          <pc:sldMk cId="1801009283" sldId="259"/>
        </pc:sldMkLst>
        <pc:spChg chg="mod">
          <ac:chgData name="Natasha Topi" userId="dbc028f6ef017972" providerId="Windows Live" clId="Web-{FB4184B2-7312-4D8B-B82C-614642EF101F}" dt="2021-05-23T10:55:15.532" v="404" actId="1076"/>
          <ac:spMkLst>
            <pc:docMk/>
            <pc:sldMk cId="1801009283" sldId="259"/>
            <ac:spMk id="2" creationId="{CDE7BAD3-FA88-4D24-BD41-A3066260EA67}"/>
          </ac:spMkLst>
        </pc:spChg>
        <pc:spChg chg="mod">
          <ac:chgData name="Natasha Topi" userId="dbc028f6ef017972" providerId="Windows Live" clId="Web-{FB4184B2-7312-4D8B-B82C-614642EF101F}" dt="2021-05-23T10:55:23.080" v="405" actId="1076"/>
          <ac:spMkLst>
            <pc:docMk/>
            <pc:sldMk cId="1801009283" sldId="259"/>
            <ac:spMk id="3" creationId="{736A8E45-6AC4-4715-8D46-2B02E83A4965}"/>
          </ac:spMkLst>
        </pc:spChg>
        <pc:spChg chg="add mod">
          <ac:chgData name="Natasha Topi" userId="dbc028f6ef017972" providerId="Windows Live" clId="Web-{FB4184B2-7312-4D8B-B82C-614642EF101F}" dt="2021-05-23T10:56:03.410" v="412" actId="1076"/>
          <ac:spMkLst>
            <pc:docMk/>
            <pc:sldMk cId="1801009283" sldId="259"/>
            <ac:spMk id="4" creationId="{88489315-4583-494E-B670-C65F595D493C}"/>
          </ac:spMkLst>
        </pc:spChg>
        <pc:cxnChg chg="add mod">
          <ac:chgData name="Natasha Topi" userId="dbc028f6ef017972" providerId="Windows Live" clId="Web-{FB4184B2-7312-4D8B-B82C-614642EF101F}" dt="2021-05-23T11:02:08.945" v="418" actId="14100"/>
          <ac:cxnSpMkLst>
            <pc:docMk/>
            <pc:sldMk cId="1801009283" sldId="259"/>
            <ac:cxnSpMk id="5" creationId="{618AB22A-D8D3-4003-8E82-850BC23F8746}"/>
          </ac:cxnSpMkLst>
        </pc:cxnChg>
        <pc:cxnChg chg="add mod">
          <ac:chgData name="Natasha Topi" userId="dbc028f6ef017972" providerId="Windows Live" clId="Web-{FB4184B2-7312-4D8B-B82C-614642EF101F}" dt="2021-05-23T11:02:34.040" v="424"/>
          <ac:cxnSpMkLst>
            <pc:docMk/>
            <pc:sldMk cId="1801009283" sldId="259"/>
            <ac:cxnSpMk id="6" creationId="{6497F3BE-20C6-447D-B1DB-9A3F8C5D39E3}"/>
          </ac:cxnSpMkLst>
        </pc:cxnChg>
      </pc:sldChg>
    </pc:docChg>
  </pc:docChgLst>
  <pc:docChgLst>
    <pc:chgData name="Natasha Topi" userId="dbc028f6ef017972" providerId="Windows Live" clId="Web-{FBD8DF16-353B-4E80-89DC-4FEC4ED42036}"/>
    <pc:docChg chg="modSld">
      <pc:chgData name="Natasha Topi" userId="dbc028f6ef017972" providerId="Windows Live" clId="Web-{FBD8DF16-353B-4E80-89DC-4FEC4ED42036}" dt="2021-05-24T19:31:57.175" v="24" actId="1076"/>
      <pc:docMkLst>
        <pc:docMk/>
      </pc:docMkLst>
      <pc:sldChg chg="modSp">
        <pc:chgData name="Natasha Topi" userId="dbc028f6ef017972" providerId="Windows Live" clId="Web-{FBD8DF16-353B-4E80-89DC-4FEC4ED42036}" dt="2021-05-24T19:31:57.175" v="24" actId="1076"/>
        <pc:sldMkLst>
          <pc:docMk/>
          <pc:sldMk cId="109857222" sldId="256"/>
        </pc:sldMkLst>
        <pc:spChg chg="mod">
          <ac:chgData name="Natasha Topi" userId="dbc028f6ef017972" providerId="Windows Live" clId="Web-{FBD8DF16-353B-4E80-89DC-4FEC4ED42036}" dt="2021-05-24T19:31:57.175" v="24" actId="1076"/>
          <ac:spMkLst>
            <pc:docMk/>
            <pc:sldMk cId="109857222" sldId="256"/>
            <ac:spMk id="4" creationId="{9D2F090E-2BDD-4C5D-BD84-0F2FB22CCC25}"/>
          </ac:spMkLst>
        </pc:spChg>
      </pc:sldChg>
    </pc:docChg>
  </pc:docChgLst>
  <pc:docChgLst>
    <pc:chgData name="Natasha Topi" userId="dbc028f6ef017972" providerId="Windows Live" clId="Web-{8A72C252-2E6E-4C07-8FA9-70FAE6D99996}"/>
    <pc:docChg chg="addSld delSld modSld">
      <pc:chgData name="Natasha Topi" userId="dbc028f6ef017972" providerId="Windows Live" clId="Web-{8A72C252-2E6E-4C07-8FA9-70FAE6D99996}" dt="2021-05-23T12:20:43.243" v="480" actId="1076"/>
      <pc:docMkLst>
        <pc:docMk/>
      </pc:docMkLst>
      <pc:sldChg chg="addSp delSp modSp">
        <pc:chgData name="Natasha Topi" userId="dbc028f6ef017972" providerId="Windows Live" clId="Web-{8A72C252-2E6E-4C07-8FA9-70FAE6D99996}" dt="2021-05-23T12:15:55.194" v="428" actId="1076"/>
        <pc:sldMkLst>
          <pc:docMk/>
          <pc:sldMk cId="109857222" sldId="256"/>
        </pc:sldMkLst>
        <pc:spChg chg="del mod">
          <ac:chgData name="Natasha Topi" userId="dbc028f6ef017972" providerId="Windows Live" clId="Web-{8A72C252-2E6E-4C07-8FA9-70FAE6D99996}" dt="2021-05-23T12:12:55.473" v="40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Natasha Topi" userId="dbc028f6ef017972" providerId="Windows Live" clId="Web-{8A72C252-2E6E-4C07-8FA9-70FAE6D99996}" dt="2021-05-23T12:15:32.959" v="427" actId="1076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Natasha Topi" userId="dbc028f6ef017972" providerId="Windows Live" clId="Web-{8A72C252-2E6E-4C07-8FA9-70FAE6D99996}" dt="2021-05-23T12:12:49.520" v="401"/>
          <ac:spMkLst>
            <pc:docMk/>
            <pc:sldMk cId="109857222" sldId="256"/>
            <ac:spMk id="5" creationId="{EDCAADB4-4105-49F5-BB64-AAC9B29B3C4F}"/>
          </ac:spMkLst>
        </pc:spChg>
        <pc:spChg chg="add mod">
          <ac:chgData name="Natasha Topi" userId="dbc028f6ef017972" providerId="Windows Live" clId="Web-{8A72C252-2E6E-4C07-8FA9-70FAE6D99996}" dt="2021-05-23T12:15:16.990" v="426" actId="1076"/>
          <ac:spMkLst>
            <pc:docMk/>
            <pc:sldMk cId="109857222" sldId="256"/>
            <ac:spMk id="7" creationId="{37A4B2B1-A5CD-46CB-93DC-C2C1E9B6A26F}"/>
          </ac:spMkLst>
        </pc:spChg>
        <pc:picChg chg="mod">
          <ac:chgData name="Natasha Topi" userId="dbc028f6ef017972" providerId="Windows Live" clId="Web-{8A72C252-2E6E-4C07-8FA9-70FAE6D99996}" dt="2021-05-23T12:15:55.194" v="428" actId="1076"/>
          <ac:picMkLst>
            <pc:docMk/>
            <pc:sldMk cId="109857222" sldId="256"/>
            <ac:picMk id="42" creationId="{D5D7301E-CFEA-4264-B67E-22BAFE339F28}"/>
          </ac:picMkLst>
        </pc:picChg>
      </pc:sldChg>
      <pc:sldChg chg="modSp">
        <pc:chgData name="Natasha Topi" userId="dbc028f6ef017972" providerId="Windows Live" clId="Web-{8A72C252-2E6E-4C07-8FA9-70FAE6D99996}" dt="2021-05-23T11:47:51.192" v="176" actId="14100"/>
        <pc:sldMkLst>
          <pc:docMk/>
          <pc:sldMk cId="1358359513" sldId="258"/>
        </pc:sldMkLst>
        <pc:spChg chg="mod">
          <ac:chgData name="Natasha Topi" userId="dbc028f6ef017972" providerId="Windows Live" clId="Web-{8A72C252-2E6E-4C07-8FA9-70FAE6D99996}" dt="2021-05-23T11:47:51.192" v="176" actId="14100"/>
          <ac:spMkLst>
            <pc:docMk/>
            <pc:sldMk cId="1358359513" sldId="258"/>
            <ac:spMk id="2" creationId="{ED02AAFC-F8D0-4E62-9249-5E226AEECF69}"/>
          </ac:spMkLst>
        </pc:spChg>
        <pc:spChg chg="mod">
          <ac:chgData name="Natasha Topi" userId="dbc028f6ef017972" providerId="Windows Live" clId="Web-{8A72C252-2E6E-4C07-8FA9-70FAE6D99996}" dt="2021-05-23T11:47:44.957" v="173" actId="14100"/>
          <ac:spMkLst>
            <pc:docMk/>
            <pc:sldMk cId="1358359513" sldId="258"/>
            <ac:spMk id="6" creationId="{3596EC8A-803D-409A-BF7F-A92FE17ACBDA}"/>
          </ac:spMkLst>
        </pc:spChg>
      </pc:sldChg>
      <pc:sldChg chg="addSp delSp modSp new mod setBg">
        <pc:chgData name="Natasha Topi" userId="dbc028f6ef017972" providerId="Windows Live" clId="Web-{8A72C252-2E6E-4C07-8FA9-70FAE6D99996}" dt="2021-05-23T12:19:14.727" v="460"/>
        <pc:sldMkLst>
          <pc:docMk/>
          <pc:sldMk cId="350717262" sldId="259"/>
        </pc:sldMkLst>
        <pc:spChg chg="mod">
          <ac:chgData name="Natasha Topi" userId="dbc028f6ef017972" providerId="Windows Live" clId="Web-{8A72C252-2E6E-4C07-8FA9-70FAE6D99996}" dt="2021-05-23T12:19:14.727" v="460"/>
          <ac:spMkLst>
            <pc:docMk/>
            <pc:sldMk cId="350717262" sldId="259"/>
            <ac:spMk id="2" creationId="{A7650BEB-6D34-45F5-8B23-DFAC15437125}"/>
          </ac:spMkLst>
        </pc:spChg>
        <pc:spChg chg="del">
          <ac:chgData name="Natasha Topi" userId="dbc028f6ef017972" providerId="Windows Live" clId="Web-{8A72C252-2E6E-4C07-8FA9-70FAE6D99996}" dt="2021-05-23T12:04:29.936" v="326"/>
          <ac:spMkLst>
            <pc:docMk/>
            <pc:sldMk cId="350717262" sldId="259"/>
            <ac:spMk id="3" creationId="{44EC3D4F-235F-419D-AC15-F283DFB3E179}"/>
          </ac:spMkLst>
        </pc:spChg>
        <pc:spChg chg="add mod ord">
          <ac:chgData name="Natasha Topi" userId="dbc028f6ef017972" providerId="Windows Live" clId="Web-{8A72C252-2E6E-4C07-8FA9-70FAE6D99996}" dt="2021-05-23T12:19:14.727" v="460"/>
          <ac:spMkLst>
            <pc:docMk/>
            <pc:sldMk cId="350717262" sldId="259"/>
            <ac:spMk id="6" creationId="{FF239D16-7995-4E10-85AF-F6CA924D0D2D}"/>
          </ac:spMkLst>
        </pc:spChg>
        <pc:spChg chg="add del">
          <ac:chgData name="Natasha Topi" userId="dbc028f6ef017972" providerId="Windows Live" clId="Web-{8A72C252-2E6E-4C07-8FA9-70FAE6D99996}" dt="2021-05-23T12:07:46.954" v="363"/>
          <ac:spMkLst>
            <pc:docMk/>
            <pc:sldMk cId="350717262" sldId="259"/>
            <ac:spMk id="7" creationId="{70BDD0CE-06A4-404B-8A13-580229C1C923}"/>
          </ac:spMkLst>
        </pc:spChg>
        <pc:spChg chg="add del">
          <ac:chgData name="Natasha Topi" userId="dbc028f6ef017972" providerId="Windows Live" clId="Web-{8A72C252-2E6E-4C07-8FA9-70FAE6D99996}" dt="2021-05-23T12:07:46.954" v="363"/>
          <ac:spMkLst>
            <pc:docMk/>
            <pc:sldMk cId="350717262" sldId="259"/>
            <ac:spMk id="8" creationId="{EE9899FA-8881-472C-AA59-D08A89CA8AEF}"/>
          </ac:spMkLst>
        </pc:spChg>
        <pc:spChg chg="add del">
          <ac:chgData name="Natasha Topi" userId="dbc028f6ef017972" providerId="Windows Live" clId="Web-{8A72C252-2E6E-4C07-8FA9-70FAE6D99996}" dt="2021-05-23T12:07:46.954" v="363"/>
          <ac:spMkLst>
            <pc:docMk/>
            <pc:sldMk cId="350717262" sldId="259"/>
            <ac:spMk id="9" creationId="{080B7D90-3DF1-4514-B26D-616BE35553C9}"/>
          </ac:spMkLst>
        </pc:spChg>
        <pc:spChg chg="add del">
          <ac:chgData name="Natasha Topi" userId="dbc028f6ef017972" providerId="Windows Live" clId="Web-{8A72C252-2E6E-4C07-8FA9-70FAE6D99996}" dt="2021-05-23T12:07:44.407" v="361"/>
          <ac:spMkLst>
            <pc:docMk/>
            <pc:sldMk cId="350717262" sldId="259"/>
            <ac:spMk id="10" creationId="{823AC064-BC96-4F32-8AE1-B2FD38754823}"/>
          </ac:spMkLst>
        </pc:spChg>
        <pc:spChg chg="add del">
          <ac:chgData name="Natasha Topi" userId="dbc028f6ef017972" providerId="Windows Live" clId="Web-{8A72C252-2E6E-4C07-8FA9-70FAE6D99996}" dt="2021-05-23T12:08:55.814" v="378"/>
          <ac:spMkLst>
            <pc:docMk/>
            <pc:sldMk cId="350717262" sldId="259"/>
            <ac:spMk id="11" creationId="{823AC064-BC96-4F32-8AE1-B2FD38754823}"/>
          </ac:spMkLst>
        </pc:spChg>
        <pc:spChg chg="add del">
          <ac:chgData name="Natasha Topi" userId="dbc028f6ef017972" providerId="Windows Live" clId="Web-{8A72C252-2E6E-4C07-8FA9-70FAE6D99996}" dt="2021-05-23T12:19:14.727" v="460"/>
          <ac:spMkLst>
            <pc:docMk/>
            <pc:sldMk cId="350717262" sldId="259"/>
            <ac:spMk id="20" creationId="{5AAE9118-0436-4488-AC4A-C14DF6A7B6B1}"/>
          </ac:spMkLst>
        </pc:spChg>
        <pc:spChg chg="add del">
          <ac:chgData name="Natasha Topi" userId="dbc028f6ef017972" providerId="Windows Live" clId="Web-{8A72C252-2E6E-4C07-8FA9-70FAE6D99996}" dt="2021-05-23T12:19:14.727" v="460"/>
          <ac:spMkLst>
            <pc:docMk/>
            <pc:sldMk cId="350717262" sldId="259"/>
            <ac:spMk id="22" creationId="{1B10F861-B8F1-49C7-BD58-EAB20CEE7F93}"/>
          </ac:spMkLst>
        </pc:spChg>
        <pc:spChg chg="add del">
          <ac:chgData name="Natasha Topi" userId="dbc028f6ef017972" providerId="Windows Live" clId="Web-{8A72C252-2E6E-4C07-8FA9-70FAE6D99996}" dt="2021-05-23T12:19:14.727" v="460"/>
          <ac:spMkLst>
            <pc:docMk/>
            <pc:sldMk cId="350717262" sldId="259"/>
            <ac:spMk id="24" creationId="{61F6E425-22AB-4DA2-8FAC-58ADB58EF6C3}"/>
          </ac:spMkLst>
        </pc:spChg>
        <pc:spChg chg="add">
          <ac:chgData name="Natasha Topi" userId="dbc028f6ef017972" providerId="Windows Live" clId="Web-{8A72C252-2E6E-4C07-8FA9-70FAE6D99996}" dt="2021-05-23T12:19:14.727" v="460"/>
          <ac:spMkLst>
            <pc:docMk/>
            <pc:sldMk cId="350717262" sldId="259"/>
            <ac:spMk id="29" creationId="{823AC064-BC96-4F32-8AE1-B2FD38754823}"/>
          </ac:spMkLst>
        </pc:spChg>
        <pc:picChg chg="add mod ord modCrop">
          <ac:chgData name="Natasha Topi" userId="dbc028f6ef017972" providerId="Windows Live" clId="Web-{8A72C252-2E6E-4C07-8FA9-70FAE6D99996}" dt="2021-05-23T12:19:14.727" v="460"/>
          <ac:picMkLst>
            <pc:docMk/>
            <pc:sldMk cId="350717262" sldId="259"/>
            <ac:picMk id="4" creationId="{91C64E98-0EF6-4D25-8638-23DC6BC05893}"/>
          </ac:picMkLst>
        </pc:picChg>
        <pc:picChg chg="add mod modCrop">
          <ac:chgData name="Natasha Topi" userId="dbc028f6ef017972" providerId="Windows Live" clId="Web-{8A72C252-2E6E-4C07-8FA9-70FAE6D99996}" dt="2021-05-23T12:19:14.727" v="460"/>
          <ac:picMkLst>
            <pc:docMk/>
            <pc:sldMk cId="350717262" sldId="259"/>
            <ac:picMk id="5" creationId="{D5DFAE79-59EA-43BA-932D-602E002A125D}"/>
          </ac:picMkLst>
        </pc:picChg>
        <pc:cxnChg chg="add del">
          <ac:chgData name="Natasha Topi" userId="dbc028f6ef017972" providerId="Windows Live" clId="Web-{8A72C252-2E6E-4C07-8FA9-70FAE6D99996}" dt="2021-05-23T12:07:44.407" v="361"/>
          <ac:cxnSpMkLst>
            <pc:docMk/>
            <pc:sldMk cId="350717262" sldId="259"/>
            <ac:cxnSpMk id="12" creationId="{7E7C77BC-7138-40B1-A15B-20F57A494629}"/>
          </ac:cxnSpMkLst>
        </pc:cxnChg>
        <pc:cxnChg chg="add del">
          <ac:chgData name="Natasha Topi" userId="dbc028f6ef017972" providerId="Windows Live" clId="Web-{8A72C252-2E6E-4C07-8FA9-70FAE6D99996}" dt="2021-05-23T12:08:55.814" v="378"/>
          <ac:cxnSpMkLst>
            <pc:docMk/>
            <pc:sldMk cId="350717262" sldId="259"/>
            <ac:cxnSpMk id="13" creationId="{7E7C77BC-7138-40B1-A15B-20F57A494629}"/>
          </ac:cxnSpMkLst>
        </pc:cxnChg>
        <pc:cxnChg chg="add del">
          <ac:chgData name="Natasha Topi" userId="dbc028f6ef017972" providerId="Windows Live" clId="Web-{8A72C252-2E6E-4C07-8FA9-70FAE6D99996}" dt="2021-05-23T12:07:44.407" v="361"/>
          <ac:cxnSpMkLst>
            <pc:docMk/>
            <pc:sldMk cId="350717262" sldId="259"/>
            <ac:cxnSpMk id="14" creationId="{DB146403-F3D6-484B-B2ED-97F9565D0370}"/>
          </ac:cxnSpMkLst>
        </pc:cxnChg>
        <pc:cxnChg chg="add del">
          <ac:chgData name="Natasha Topi" userId="dbc028f6ef017972" providerId="Windows Live" clId="Web-{8A72C252-2E6E-4C07-8FA9-70FAE6D99996}" dt="2021-05-23T12:08:55.814" v="378"/>
          <ac:cxnSpMkLst>
            <pc:docMk/>
            <pc:sldMk cId="350717262" sldId="259"/>
            <ac:cxnSpMk id="15" creationId="{DB146403-F3D6-484B-B2ED-97F9565D0370}"/>
          </ac:cxnSpMkLst>
        </pc:cxnChg>
        <pc:cxnChg chg="add">
          <ac:chgData name="Natasha Topi" userId="dbc028f6ef017972" providerId="Windows Live" clId="Web-{8A72C252-2E6E-4C07-8FA9-70FAE6D99996}" dt="2021-05-23T12:19:14.727" v="460"/>
          <ac:cxnSpMkLst>
            <pc:docMk/>
            <pc:sldMk cId="350717262" sldId="259"/>
            <ac:cxnSpMk id="31" creationId="{7E7C77BC-7138-40B1-A15B-20F57A494629}"/>
          </ac:cxnSpMkLst>
        </pc:cxnChg>
        <pc:cxnChg chg="add">
          <ac:chgData name="Natasha Topi" userId="dbc028f6ef017972" providerId="Windows Live" clId="Web-{8A72C252-2E6E-4C07-8FA9-70FAE6D99996}" dt="2021-05-23T12:19:14.727" v="460"/>
          <ac:cxnSpMkLst>
            <pc:docMk/>
            <pc:sldMk cId="350717262" sldId="259"/>
            <ac:cxnSpMk id="33" creationId="{DB146403-F3D6-484B-B2ED-97F9565D0370}"/>
          </ac:cxnSpMkLst>
        </pc:cxnChg>
      </pc:sldChg>
      <pc:sldChg chg="addSp delSp modSp del mod setBg addAnim">
        <pc:chgData name="Natasha Topi" userId="dbc028f6ef017972" providerId="Windows Live" clId="Web-{8A72C252-2E6E-4C07-8FA9-70FAE6D99996}" dt="2021-05-23T12:04:02.405" v="324"/>
        <pc:sldMkLst>
          <pc:docMk/>
          <pc:sldMk cId="1801009283" sldId="259"/>
        </pc:sldMkLst>
        <pc:spChg chg="mod ord">
          <ac:chgData name="Natasha Topi" userId="dbc028f6ef017972" providerId="Windows Live" clId="Web-{8A72C252-2E6E-4C07-8FA9-70FAE6D99996}" dt="2021-05-23T11:56:50.369" v="237" actId="14100"/>
          <ac:spMkLst>
            <pc:docMk/>
            <pc:sldMk cId="1801009283" sldId="259"/>
            <ac:spMk id="2" creationId="{CDE7BAD3-FA88-4D24-BD41-A3066260EA67}"/>
          </ac:spMkLst>
        </pc:spChg>
        <pc:spChg chg="del">
          <ac:chgData name="Natasha Topi" userId="dbc028f6ef017972" providerId="Windows Live" clId="Web-{8A72C252-2E6E-4C07-8FA9-70FAE6D99996}" dt="2021-05-23T11:19:05.778" v="3"/>
          <ac:spMkLst>
            <pc:docMk/>
            <pc:sldMk cId="1801009283" sldId="259"/>
            <ac:spMk id="3" creationId="{736A8E45-6AC4-4715-8D46-2B02E83A4965}"/>
          </ac:spMkLst>
        </pc:spChg>
        <pc:spChg chg="del">
          <ac:chgData name="Natasha Topi" userId="dbc028f6ef017972" providerId="Windows Live" clId="Web-{8A72C252-2E6E-4C07-8FA9-70FAE6D99996}" dt="2021-05-23T11:13:47.806" v="0"/>
          <ac:spMkLst>
            <pc:docMk/>
            <pc:sldMk cId="1801009283" sldId="259"/>
            <ac:spMk id="4" creationId="{88489315-4583-494E-B670-C65F595D493C}"/>
          </ac:spMkLst>
        </pc:spChg>
        <pc:spChg chg="add mod ord">
          <ac:chgData name="Natasha Topi" userId="dbc028f6ef017972" providerId="Windows Live" clId="Web-{8A72C252-2E6E-4C07-8FA9-70FAE6D99996}" dt="2021-05-23T11:56:08.603" v="228"/>
          <ac:spMkLst>
            <pc:docMk/>
            <pc:sldMk cId="1801009283" sldId="259"/>
            <ac:spMk id="8" creationId="{E30D3EEC-93F7-4D0A-A1F0-5F4CAAD09462}"/>
          </ac:spMkLst>
        </pc:spChg>
        <pc:spChg chg="add del mod ord">
          <ac:chgData name="Natasha Topi" userId="dbc028f6ef017972" providerId="Windows Live" clId="Web-{8A72C252-2E6E-4C07-8FA9-70FAE6D99996}" dt="2021-05-23T11:57:52.464" v="249"/>
          <ac:spMkLst>
            <pc:docMk/>
            <pc:sldMk cId="1801009283" sldId="259"/>
            <ac:spMk id="9" creationId="{2BD2B4E0-33E9-4987-801B-6F6FD5941919}"/>
          </ac:spMkLst>
        </pc:spChg>
        <pc:spChg chg="add mod">
          <ac:chgData name="Natasha Topi" userId="dbc028f6ef017972" providerId="Windows Live" clId="Web-{8A72C252-2E6E-4C07-8FA9-70FAE6D99996}" dt="2021-05-23T12:00:32.903" v="277" actId="1076"/>
          <ac:spMkLst>
            <pc:docMk/>
            <pc:sldMk cId="1801009283" sldId="259"/>
            <ac:spMk id="10" creationId="{071CC2FE-CDC4-4EAD-86F9-B7F2EF231892}"/>
          </ac:spMkLst>
        </pc:spChg>
        <pc:spChg chg="add mod">
          <ac:chgData name="Natasha Topi" userId="dbc028f6ef017972" providerId="Windows Live" clId="Web-{8A72C252-2E6E-4C07-8FA9-70FAE6D99996}" dt="2021-05-23T12:00:45.622" v="280" actId="14100"/>
          <ac:spMkLst>
            <pc:docMk/>
            <pc:sldMk cId="1801009283" sldId="259"/>
            <ac:spMk id="12" creationId="{609C823C-59CC-4413-847B-99EB6F378AB0}"/>
          </ac:spMkLst>
        </pc:spChg>
        <pc:spChg chg="add mod">
          <ac:chgData name="Natasha Topi" userId="dbc028f6ef017972" providerId="Windows Live" clId="Web-{8A72C252-2E6E-4C07-8FA9-70FAE6D99996}" dt="2021-05-23T12:04:00.264" v="323" actId="20577"/>
          <ac:spMkLst>
            <pc:docMk/>
            <pc:sldMk cId="1801009283" sldId="259"/>
            <ac:spMk id="13" creationId="{E4DB0DD6-C087-4AED-B9FD-D37BF9F0942F}"/>
          </ac:spMkLst>
        </pc:spChg>
        <pc:spChg chg="add del">
          <ac:chgData name="Natasha Topi" userId="dbc028f6ef017972" providerId="Windows Live" clId="Web-{8A72C252-2E6E-4C07-8FA9-70FAE6D99996}" dt="2021-05-23T11:56:22.416" v="231"/>
          <ac:spMkLst>
            <pc:docMk/>
            <pc:sldMk cId="1801009283" sldId="259"/>
            <ac:spMk id="16" creationId="{1707FC24-6981-43D9-B525-C7832BA22463}"/>
          </ac:spMkLst>
        </pc:spChg>
        <pc:spChg chg="add">
          <ac:chgData name="Natasha Topi" userId="dbc028f6ef017972" providerId="Windows Live" clId="Web-{8A72C252-2E6E-4C07-8FA9-70FAE6D99996}" dt="2021-05-23T11:56:22.416" v="231"/>
          <ac:spMkLst>
            <pc:docMk/>
            <pc:sldMk cId="1801009283" sldId="259"/>
            <ac:spMk id="21" creationId="{99F1FFA9-D672-408C-9220-ADEEC6ABDD09}"/>
          </ac:spMkLst>
        </pc:spChg>
        <pc:picChg chg="add mod ord modCrop">
          <ac:chgData name="Natasha Topi" userId="dbc028f6ef017972" providerId="Windows Live" clId="Web-{8A72C252-2E6E-4C07-8FA9-70FAE6D99996}" dt="2021-05-23T12:00:51.997" v="281" actId="1076"/>
          <ac:picMkLst>
            <pc:docMk/>
            <pc:sldMk cId="1801009283" sldId="259"/>
            <ac:picMk id="7" creationId="{7695E910-639C-4974-9CC2-0B637D787677}"/>
          </ac:picMkLst>
        </pc:picChg>
        <pc:picChg chg="add mod modCrop">
          <ac:chgData name="Natasha Topi" userId="dbc028f6ef017972" providerId="Windows Live" clId="Web-{8A72C252-2E6E-4C07-8FA9-70FAE6D99996}" dt="2021-05-23T11:58:15.542" v="254" actId="1076"/>
          <ac:picMkLst>
            <pc:docMk/>
            <pc:sldMk cId="1801009283" sldId="259"/>
            <ac:picMk id="11" creationId="{EB7FC918-1BB8-45B2-BB9C-1B9F561B9164}"/>
          </ac:picMkLst>
        </pc:picChg>
        <pc:cxnChg chg="del">
          <ac:chgData name="Natasha Topi" userId="dbc028f6ef017972" providerId="Windows Live" clId="Web-{8A72C252-2E6E-4C07-8FA9-70FAE6D99996}" dt="2021-05-23T11:13:53.978" v="2"/>
          <ac:cxnSpMkLst>
            <pc:docMk/>
            <pc:sldMk cId="1801009283" sldId="259"/>
            <ac:cxnSpMk id="5" creationId="{618AB22A-D8D3-4003-8E82-850BC23F8746}"/>
          </ac:cxnSpMkLst>
        </pc:cxnChg>
        <pc:cxnChg chg="del">
          <ac:chgData name="Natasha Topi" userId="dbc028f6ef017972" providerId="Windows Live" clId="Web-{8A72C252-2E6E-4C07-8FA9-70FAE6D99996}" dt="2021-05-23T11:13:50.603" v="1"/>
          <ac:cxnSpMkLst>
            <pc:docMk/>
            <pc:sldMk cId="1801009283" sldId="259"/>
            <ac:cxnSpMk id="6" creationId="{6497F3BE-20C6-447D-B1DB-9A3F8C5D39E3}"/>
          </ac:cxnSpMkLst>
        </pc:cxnChg>
      </pc:sldChg>
      <pc:sldChg chg="addSp delSp modSp new mod setBg">
        <pc:chgData name="Natasha Topi" userId="dbc028f6ef017972" providerId="Windows Live" clId="Web-{8A72C252-2E6E-4C07-8FA9-70FAE6D99996}" dt="2021-05-23T12:20:43.243" v="480" actId="1076"/>
        <pc:sldMkLst>
          <pc:docMk/>
          <pc:sldMk cId="723351890" sldId="260"/>
        </pc:sldMkLst>
        <pc:spChg chg="mod ord">
          <ac:chgData name="Natasha Topi" userId="dbc028f6ef017972" providerId="Windows Live" clId="Web-{8A72C252-2E6E-4C07-8FA9-70FAE6D99996}" dt="2021-05-23T12:20:05.649" v="469" actId="20577"/>
          <ac:spMkLst>
            <pc:docMk/>
            <pc:sldMk cId="723351890" sldId="260"/>
            <ac:spMk id="2" creationId="{9AFE7D0F-7715-47AA-95DD-316AAED3FC6C}"/>
          </ac:spMkLst>
        </pc:spChg>
        <pc:spChg chg="del mod">
          <ac:chgData name="Natasha Topi" userId="dbc028f6ef017972" providerId="Windows Live" clId="Web-{8A72C252-2E6E-4C07-8FA9-70FAE6D99996}" dt="2021-05-23T12:17:13.413" v="438"/>
          <ac:spMkLst>
            <pc:docMk/>
            <pc:sldMk cId="723351890" sldId="260"/>
            <ac:spMk id="3" creationId="{D31CB2E6-6A1C-4C17-B135-015B1A9B65D4}"/>
          </ac:spMkLst>
        </pc:spChg>
        <pc:spChg chg="del mod">
          <ac:chgData name="Natasha Topi" userId="dbc028f6ef017972" providerId="Windows Live" clId="Web-{8A72C252-2E6E-4C07-8FA9-70FAE6D99996}" dt="2021-05-23T12:17:22.835" v="439"/>
          <ac:spMkLst>
            <pc:docMk/>
            <pc:sldMk cId="723351890" sldId="260"/>
            <ac:spMk id="4" creationId="{6F55BDDA-AC40-4C23-8283-AA822DBD2043}"/>
          </ac:spMkLst>
        </pc:spChg>
        <pc:spChg chg="add del">
          <ac:chgData name="Natasha Topi" userId="dbc028f6ef017972" providerId="Windows Live" clId="Web-{8A72C252-2E6E-4C07-8FA9-70FAE6D99996}" dt="2021-05-23T12:17:47.726" v="441"/>
          <ac:spMkLst>
            <pc:docMk/>
            <pc:sldMk cId="723351890" sldId="260"/>
            <ac:spMk id="11" creationId="{73DE2CFE-42F2-48F0-8706-5264E012B10C}"/>
          </ac:spMkLst>
        </pc:spChg>
        <pc:spChg chg="add del">
          <ac:chgData name="Natasha Topi" userId="dbc028f6ef017972" providerId="Windows Live" clId="Web-{8A72C252-2E6E-4C07-8FA9-70FAE6D99996}" dt="2021-05-23T12:18:04.398" v="442"/>
          <ac:spMkLst>
            <pc:docMk/>
            <pc:sldMk cId="723351890" sldId="260"/>
            <ac:spMk id="16" creationId="{70BDD0CE-06A4-404B-8A13-580229C1C923}"/>
          </ac:spMkLst>
        </pc:spChg>
        <pc:spChg chg="add del">
          <ac:chgData name="Natasha Topi" userId="dbc028f6ef017972" providerId="Windows Live" clId="Web-{8A72C252-2E6E-4C07-8FA9-70FAE6D99996}" dt="2021-05-23T12:18:04.398" v="442"/>
          <ac:spMkLst>
            <pc:docMk/>
            <pc:sldMk cId="723351890" sldId="260"/>
            <ac:spMk id="18" creationId="{EE9899FA-8881-472C-AA59-D08A89CA8AEF}"/>
          </ac:spMkLst>
        </pc:spChg>
        <pc:spChg chg="add del">
          <ac:chgData name="Natasha Topi" userId="dbc028f6ef017972" providerId="Windows Live" clId="Web-{8A72C252-2E6E-4C07-8FA9-70FAE6D99996}" dt="2021-05-23T12:18:04.398" v="442"/>
          <ac:spMkLst>
            <pc:docMk/>
            <pc:sldMk cId="723351890" sldId="260"/>
            <ac:spMk id="20" creationId="{080B7D90-3DF1-4514-B26D-616BE35553C9}"/>
          </ac:spMkLst>
        </pc:spChg>
        <pc:spChg chg="add del">
          <ac:chgData name="Natasha Topi" userId="dbc028f6ef017972" providerId="Windows Live" clId="Web-{8A72C252-2E6E-4C07-8FA9-70FAE6D99996}" dt="2021-05-23T12:19:49.134" v="461"/>
          <ac:spMkLst>
            <pc:docMk/>
            <pc:sldMk cId="723351890" sldId="260"/>
            <ac:spMk id="25" creationId="{73DE2CFE-42F2-48F0-8706-5264E012B10C}"/>
          </ac:spMkLst>
        </pc:spChg>
        <pc:spChg chg="add">
          <ac:chgData name="Natasha Topi" userId="dbc028f6ef017972" providerId="Windows Live" clId="Web-{8A72C252-2E6E-4C07-8FA9-70FAE6D99996}" dt="2021-05-23T12:19:49.134" v="461"/>
          <ac:spMkLst>
            <pc:docMk/>
            <pc:sldMk cId="723351890" sldId="260"/>
            <ac:spMk id="30" creationId="{823AC064-BC96-4F32-8AE1-B2FD38754823}"/>
          </ac:spMkLst>
        </pc:spChg>
        <pc:picChg chg="add mod ord">
          <ac:chgData name="Natasha Topi" userId="dbc028f6ef017972" providerId="Windows Live" clId="Web-{8A72C252-2E6E-4C07-8FA9-70FAE6D99996}" dt="2021-05-23T12:20:39.462" v="479" actId="1076"/>
          <ac:picMkLst>
            <pc:docMk/>
            <pc:sldMk cId="723351890" sldId="260"/>
            <ac:picMk id="5" creationId="{B75919D9-5D0C-4899-9DFE-A3A88AF43592}"/>
          </ac:picMkLst>
        </pc:picChg>
        <pc:picChg chg="add mod ord">
          <ac:chgData name="Natasha Topi" userId="dbc028f6ef017972" providerId="Windows Live" clId="Web-{8A72C252-2E6E-4C07-8FA9-70FAE6D99996}" dt="2021-05-23T12:20:43.243" v="480" actId="1076"/>
          <ac:picMkLst>
            <pc:docMk/>
            <pc:sldMk cId="723351890" sldId="260"/>
            <ac:picMk id="6" creationId="{4329206F-0FDF-49DA-A5C0-2326AAC89359}"/>
          </ac:picMkLst>
        </pc:picChg>
        <pc:cxnChg chg="add">
          <ac:chgData name="Natasha Topi" userId="dbc028f6ef017972" providerId="Windows Live" clId="Web-{8A72C252-2E6E-4C07-8FA9-70FAE6D99996}" dt="2021-05-23T12:19:49.134" v="461"/>
          <ac:cxnSpMkLst>
            <pc:docMk/>
            <pc:sldMk cId="723351890" sldId="260"/>
            <ac:cxnSpMk id="32" creationId="{7E7C77BC-7138-40B1-A15B-20F57A494629}"/>
          </ac:cxnSpMkLst>
        </pc:cxnChg>
        <pc:cxnChg chg="add">
          <ac:chgData name="Natasha Topi" userId="dbc028f6ef017972" providerId="Windows Live" clId="Web-{8A72C252-2E6E-4C07-8FA9-70FAE6D99996}" dt="2021-05-23T12:19:49.134" v="461"/>
          <ac:cxnSpMkLst>
            <pc:docMk/>
            <pc:sldMk cId="723351890" sldId="260"/>
            <ac:cxnSpMk id="34" creationId="{DB146403-F3D6-484B-B2ED-97F9565D0370}"/>
          </ac:cxnSpMkLst>
        </pc:cxnChg>
      </pc:sldChg>
      <pc:sldChg chg="addSp delSp modSp new del">
        <pc:chgData name="Natasha Topi" userId="dbc028f6ef017972" providerId="Windows Live" clId="Web-{8A72C252-2E6E-4C07-8FA9-70FAE6D99996}" dt="2021-05-23T11:58:35.808" v="258"/>
        <pc:sldMkLst>
          <pc:docMk/>
          <pc:sldMk cId="1740226290" sldId="260"/>
        </pc:sldMkLst>
        <pc:spChg chg="mod">
          <ac:chgData name="Natasha Topi" userId="dbc028f6ef017972" providerId="Windows Live" clId="Web-{8A72C252-2E6E-4C07-8FA9-70FAE6D99996}" dt="2021-05-23T11:42:31.917" v="96" actId="1076"/>
          <ac:spMkLst>
            <pc:docMk/>
            <pc:sldMk cId="1740226290" sldId="260"/>
            <ac:spMk id="2" creationId="{90FEAD61-C5DD-4708-96AE-F9AA390195A1}"/>
          </ac:spMkLst>
        </pc:spChg>
        <pc:spChg chg="del">
          <ac:chgData name="Natasha Topi" userId="dbc028f6ef017972" providerId="Windows Live" clId="Web-{8A72C252-2E6E-4C07-8FA9-70FAE6D99996}" dt="2021-05-23T11:40:44.916" v="83"/>
          <ac:spMkLst>
            <pc:docMk/>
            <pc:sldMk cId="1740226290" sldId="260"/>
            <ac:spMk id="3" creationId="{67E82F03-F259-412B-BF3E-7C46D51BA8D9}"/>
          </ac:spMkLst>
        </pc:spChg>
        <pc:spChg chg="add del mod">
          <ac:chgData name="Natasha Topi" userId="dbc028f6ef017972" providerId="Windows Live" clId="Web-{8A72C252-2E6E-4C07-8FA9-70FAE6D99996}" dt="2021-05-23T11:43:39.465" v="110"/>
          <ac:spMkLst>
            <pc:docMk/>
            <pc:sldMk cId="1740226290" sldId="260"/>
            <ac:spMk id="5" creationId="{FF7E26BC-818F-4452-B6E3-29D5D2629060}"/>
          </ac:spMkLst>
        </pc:spChg>
        <pc:spChg chg="add mod">
          <ac:chgData name="Natasha Topi" userId="dbc028f6ef017972" providerId="Windows Live" clId="Web-{8A72C252-2E6E-4C07-8FA9-70FAE6D99996}" dt="2021-05-23T11:47:06.535" v="167" actId="20577"/>
          <ac:spMkLst>
            <pc:docMk/>
            <pc:sldMk cId="1740226290" sldId="260"/>
            <ac:spMk id="6" creationId="{0DD3D2C8-329B-4049-95C9-7E820D9E94F2}"/>
          </ac:spMkLst>
        </pc:spChg>
        <pc:spChg chg="add del">
          <ac:chgData name="Natasha Topi" userId="dbc028f6ef017972" providerId="Windows Live" clId="Web-{8A72C252-2E6E-4C07-8FA9-70FAE6D99996}" dt="2021-05-23T11:45:18.903" v="147"/>
          <ac:spMkLst>
            <pc:docMk/>
            <pc:sldMk cId="1740226290" sldId="260"/>
            <ac:spMk id="7" creationId="{28E6AC10-4F0A-429F-ADA6-0BA93A02DA36}"/>
          </ac:spMkLst>
        </pc:spChg>
        <pc:spChg chg="add mod">
          <ac:chgData name="Natasha Topi" userId="dbc028f6ef017972" providerId="Windows Live" clId="Web-{8A72C252-2E6E-4C07-8FA9-70FAE6D99996}" dt="2021-05-23T11:51:23.569" v="188" actId="14100"/>
          <ac:spMkLst>
            <pc:docMk/>
            <pc:sldMk cId="1740226290" sldId="260"/>
            <ac:spMk id="8" creationId="{BD54574E-B7F6-447F-BB25-EE50480ECEA7}"/>
          </ac:spMkLst>
        </pc:spChg>
        <pc:picChg chg="add mod ord modCrop">
          <ac:chgData name="Natasha Topi" userId="dbc028f6ef017972" providerId="Windows Live" clId="Web-{8A72C252-2E6E-4C07-8FA9-70FAE6D99996}" dt="2021-05-23T11:51:45.803" v="191" actId="14100"/>
          <ac:picMkLst>
            <pc:docMk/>
            <pc:sldMk cId="1740226290" sldId="260"/>
            <ac:picMk id="4" creationId="{FAC797EA-80F1-4D8C-8562-7D166557828D}"/>
          </ac:picMkLst>
        </pc:picChg>
      </pc:sldChg>
    </pc:docChg>
  </pc:docChgLst>
  <pc:docChgLst>
    <pc:chgData name="Επισκέπτης" providerId="Windows Live" clId="Web-{73AD020D-5F89-41A3-BF1E-19BC4A777A5D}"/>
    <pc:docChg chg="modSld">
      <pc:chgData name="Επισκέπτης" userId="" providerId="Windows Live" clId="Web-{73AD020D-5F89-41A3-BF1E-19BC4A777A5D}" dt="2021-05-24T19:36:13.252" v="7" actId="14100"/>
      <pc:docMkLst>
        <pc:docMk/>
      </pc:docMkLst>
      <pc:sldChg chg="modSp">
        <pc:chgData name="Επισκέπτης" userId="" providerId="Windows Live" clId="Web-{73AD020D-5F89-41A3-BF1E-19BC4A777A5D}" dt="2021-05-24T19:36:13.252" v="7" actId="14100"/>
        <pc:sldMkLst>
          <pc:docMk/>
          <pc:sldMk cId="350717262" sldId="259"/>
        </pc:sldMkLst>
        <pc:picChg chg="mod">
          <ac:chgData name="Επισκέπτης" userId="" providerId="Windows Live" clId="Web-{73AD020D-5F89-41A3-BF1E-19BC4A777A5D}" dt="2021-05-24T19:36:13.252" v="7" actId="14100"/>
          <ac:picMkLst>
            <pc:docMk/>
            <pc:sldMk cId="350717262" sldId="259"/>
            <ac:picMk id="4" creationId="{91C64E98-0EF6-4D25-8638-23DC6BC05893}"/>
          </ac:picMkLst>
        </pc:picChg>
        <pc:picChg chg="mod">
          <ac:chgData name="Επισκέπτης" userId="" providerId="Windows Live" clId="Web-{73AD020D-5F89-41A3-BF1E-19BC4A777A5D}" dt="2021-05-24T19:36:10.268" v="6" actId="14100"/>
          <ac:picMkLst>
            <pc:docMk/>
            <pc:sldMk cId="350717262" sldId="259"/>
            <ac:picMk id="5" creationId="{D5DFAE79-59EA-43BA-932D-602E002A125D}"/>
          </ac:picMkLst>
        </pc:picChg>
      </pc:sldChg>
      <pc:sldChg chg="modSp">
        <pc:chgData name="Επισκέπτης" userId="" providerId="Windows Live" clId="Web-{73AD020D-5F89-41A3-BF1E-19BC4A777A5D}" dt="2021-05-24T19:35:57.064" v="5"/>
        <pc:sldMkLst>
          <pc:docMk/>
          <pc:sldMk cId="3324526090" sldId="266"/>
        </pc:sldMkLst>
        <pc:graphicFrameChg chg="mod modGraphic">
          <ac:chgData name="Επισκέπτης" userId="" providerId="Windows Live" clId="Web-{73AD020D-5F89-41A3-BF1E-19BC4A777A5D}" dt="2021-05-24T19:35:57.064" v="5"/>
          <ac:graphicFrameMkLst>
            <pc:docMk/>
            <pc:sldMk cId="3324526090" sldId="266"/>
            <ac:graphicFrameMk id="6" creationId="{70CE7258-E06F-45EF-995A-31EE7B357771}"/>
          </ac:graphicFrameMkLst>
        </pc:graphicFrameChg>
      </pc:sldChg>
    </pc:docChg>
  </pc:docChgLst>
  <pc:docChgLst>
    <pc:chgData name="Natasha Topi" userId="dbc028f6ef017972" providerId="Windows Live" clId="Web-{24E67C58-0F7D-431F-8E36-6E45E03E50CE}"/>
    <pc:docChg chg="addSld delSld modSld">
      <pc:chgData name="Natasha Topi" userId="dbc028f6ef017972" providerId="Windows Live" clId="Web-{24E67C58-0F7D-431F-8E36-6E45E03E50CE}" dt="2021-05-23T13:57:10.509" v="1643" actId="14100"/>
      <pc:docMkLst>
        <pc:docMk/>
      </pc:docMkLst>
      <pc:sldChg chg="addSp delSp modSp">
        <pc:chgData name="Natasha Topi" userId="dbc028f6ef017972" providerId="Windows Live" clId="Web-{24E67C58-0F7D-431F-8E36-6E45E03E50CE}" dt="2021-05-23T13:57:10.509" v="1643" actId="14100"/>
        <pc:sldMkLst>
          <pc:docMk/>
          <pc:sldMk cId="109857222" sldId="256"/>
        </pc:sldMkLst>
        <pc:spChg chg="mod">
          <ac:chgData name="Natasha Topi" userId="dbc028f6ef017972" providerId="Windows Live" clId="Web-{24E67C58-0F7D-431F-8E36-6E45E03E50CE}" dt="2021-05-23T13:31:28.358" v="1227" actId="14100"/>
          <ac:spMkLst>
            <pc:docMk/>
            <pc:sldMk cId="109857222" sldId="256"/>
            <ac:spMk id="3" creationId="{00000000-0000-0000-0000-000000000000}"/>
          </ac:spMkLst>
        </pc:spChg>
        <pc:spChg chg="mod">
          <ac:chgData name="Natasha Topi" userId="dbc028f6ef017972" providerId="Windows Live" clId="Web-{24E67C58-0F7D-431F-8E36-6E45E03E50CE}" dt="2021-05-23T13:26:24.975" v="1144" actId="1076"/>
          <ac:spMkLst>
            <pc:docMk/>
            <pc:sldMk cId="109857222" sldId="256"/>
            <ac:spMk id="4" creationId="{9D2F090E-2BDD-4C5D-BD84-0F2FB22CCC25}"/>
          </ac:spMkLst>
        </pc:spChg>
        <pc:spChg chg="mod ord">
          <ac:chgData name="Natasha Topi" userId="dbc028f6ef017972" providerId="Windows Live" clId="Web-{24E67C58-0F7D-431F-8E36-6E45E03E50CE}" dt="2021-05-23T13:57:10.509" v="1643" actId="14100"/>
          <ac:spMkLst>
            <pc:docMk/>
            <pc:sldMk cId="109857222" sldId="256"/>
            <ac:spMk id="7" creationId="{37A4B2B1-A5CD-46CB-93DC-C2C1E9B6A26F}"/>
          </ac:spMkLst>
        </pc:spChg>
        <pc:spChg chg="del">
          <ac:chgData name="Natasha Topi" userId="dbc028f6ef017972" providerId="Windows Live" clId="Web-{24E67C58-0F7D-431F-8E36-6E45E03E50CE}" dt="2021-05-23T13:06:32.224" v="869"/>
          <ac:spMkLst>
            <pc:docMk/>
            <pc:sldMk cId="109857222" sldId="256"/>
            <ac:spMk id="46" creationId="{E91DC736-0EF8-4F87-9146-EBF1D2EE4D3D}"/>
          </ac:spMkLst>
        </pc:spChg>
        <pc:spChg chg="del">
          <ac:chgData name="Natasha Topi" userId="dbc028f6ef017972" providerId="Windows Live" clId="Web-{24E67C58-0F7D-431F-8E36-6E45E03E50CE}" dt="2021-05-23T13:06:32.224" v="869"/>
          <ac:spMkLst>
            <pc:docMk/>
            <pc:sldMk cId="109857222" sldId="256"/>
            <ac:spMk id="48" creationId="{097CD68E-23E3-4007-8847-CD0944C4F7BE}"/>
          </ac:spMkLst>
        </pc:spChg>
        <pc:spChg chg="del">
          <ac:chgData name="Natasha Topi" userId="dbc028f6ef017972" providerId="Windows Live" clId="Web-{24E67C58-0F7D-431F-8E36-6E45E03E50CE}" dt="2021-05-23T13:06:32.224" v="869"/>
          <ac:spMkLst>
            <pc:docMk/>
            <pc:sldMk cId="109857222" sldId="256"/>
            <ac:spMk id="50" creationId="{AF2F604E-43BE-4DC3-B983-E071523364F8}"/>
          </ac:spMkLst>
        </pc:spChg>
        <pc:spChg chg="del">
          <ac:chgData name="Natasha Topi" userId="dbc028f6ef017972" providerId="Windows Live" clId="Web-{24E67C58-0F7D-431F-8E36-6E45E03E50CE}" dt="2021-05-23T13:06:32.224" v="869"/>
          <ac:spMkLst>
            <pc:docMk/>
            <pc:sldMk cId="109857222" sldId="256"/>
            <ac:spMk id="52" creationId="{08C9B587-E65E-4B52-B37C-ABEBB6E87928}"/>
          </ac:spMkLst>
        </pc:spChg>
        <pc:spChg chg="add del">
          <ac:chgData name="Natasha Topi" userId="dbc028f6ef017972" providerId="Windows Live" clId="Web-{24E67C58-0F7D-431F-8E36-6E45E03E50CE}" dt="2021-05-23T13:14:16.408" v="1015"/>
          <ac:spMkLst>
            <pc:docMk/>
            <pc:sldMk cId="109857222" sldId="256"/>
            <ac:spMk id="57" creationId="{C0B27210-D0CA-4654-B3E3-9ABB4F178EA1}"/>
          </ac:spMkLst>
        </pc:spChg>
        <pc:spChg chg="add del">
          <ac:chgData name="Natasha Topi" userId="dbc028f6ef017972" providerId="Windows Live" clId="Web-{24E67C58-0F7D-431F-8E36-6E45E03E50CE}" dt="2021-05-23T13:14:16.408" v="1015"/>
          <ac:spMkLst>
            <pc:docMk/>
            <pc:sldMk cId="109857222" sldId="256"/>
            <ac:spMk id="59" creationId="{1DB7C82F-AB7E-4F0C-B829-FA1B9C415180}"/>
          </ac:spMkLst>
        </pc:spChg>
        <pc:spChg chg="add del">
          <ac:chgData name="Natasha Topi" userId="dbc028f6ef017972" providerId="Windows Live" clId="Web-{24E67C58-0F7D-431F-8E36-6E45E03E50CE}" dt="2021-05-23T13:14:16.408" v="1015"/>
          <ac:spMkLst>
            <pc:docMk/>
            <pc:sldMk cId="109857222" sldId="256"/>
            <ac:spMk id="61" creationId="{70B66945-4967-4040-926D-DCA44313CDAB}"/>
          </ac:spMkLst>
        </pc:spChg>
        <pc:spChg chg="add">
          <ac:chgData name="Natasha Topi" userId="dbc028f6ef017972" providerId="Windows Live" clId="Web-{24E67C58-0F7D-431F-8E36-6E45E03E50CE}" dt="2021-05-23T13:14:16.408" v="1015"/>
          <ac:spMkLst>
            <pc:docMk/>
            <pc:sldMk cId="109857222" sldId="256"/>
            <ac:spMk id="66" creationId="{8D0D6D3E-D7F9-4591-9CA9-DDF4DB1F73DA}"/>
          </ac:spMkLst>
        </pc:spChg>
        <pc:spChg chg="add">
          <ac:chgData name="Natasha Topi" userId="dbc028f6ef017972" providerId="Windows Live" clId="Web-{24E67C58-0F7D-431F-8E36-6E45E03E50CE}" dt="2021-05-23T13:14:16.408" v="1015"/>
          <ac:spMkLst>
            <pc:docMk/>
            <pc:sldMk cId="109857222" sldId="256"/>
            <ac:spMk id="68" creationId="{C4C9F2B0-1044-46EB-8AEB-C3BFFDE6C2CC}"/>
          </ac:spMkLst>
        </pc:spChg>
        <pc:spChg chg="add">
          <ac:chgData name="Natasha Topi" userId="dbc028f6ef017972" providerId="Windows Live" clId="Web-{24E67C58-0F7D-431F-8E36-6E45E03E50CE}" dt="2021-05-23T13:14:16.408" v="1015"/>
          <ac:spMkLst>
            <pc:docMk/>
            <pc:sldMk cId="109857222" sldId="256"/>
            <ac:spMk id="70" creationId="{D28B54C3-B57B-472A-B96E-1FCB67093DC2}"/>
          </ac:spMkLst>
        </pc:spChg>
        <pc:spChg chg="add">
          <ac:chgData name="Natasha Topi" userId="dbc028f6ef017972" providerId="Windows Live" clId="Web-{24E67C58-0F7D-431F-8E36-6E45E03E50CE}" dt="2021-05-23T13:14:16.408" v="1015"/>
          <ac:spMkLst>
            <pc:docMk/>
            <pc:sldMk cId="109857222" sldId="256"/>
            <ac:spMk id="72" creationId="{7DB3C429-F8DA-49B9-AF84-21996FCF78B5}"/>
          </ac:spMkLst>
        </pc:spChg>
        <pc:picChg chg="mod ord">
          <ac:chgData name="Natasha Topi" userId="dbc028f6ef017972" providerId="Windows Live" clId="Web-{24E67C58-0F7D-431F-8E36-6E45E03E50CE}" dt="2021-05-23T13:14:16.408" v="1015"/>
          <ac:picMkLst>
            <pc:docMk/>
            <pc:sldMk cId="109857222" sldId="256"/>
            <ac:picMk id="42" creationId="{D5D7301E-CFEA-4264-B67E-22BAFE339F28}"/>
          </ac:picMkLst>
        </pc:picChg>
      </pc:sldChg>
      <pc:sldChg chg="addSp delSp modSp mod setBg setClrOvrMap">
        <pc:chgData name="Natasha Topi" userId="dbc028f6ef017972" providerId="Windows Live" clId="Web-{24E67C58-0F7D-431F-8E36-6E45E03E50CE}" dt="2021-05-23T13:52:47.549" v="1634" actId="14100"/>
        <pc:sldMkLst>
          <pc:docMk/>
          <pc:sldMk cId="1358359513" sldId="258"/>
        </pc:sldMkLst>
        <pc:spChg chg="mod">
          <ac:chgData name="Natasha Topi" userId="dbc028f6ef017972" providerId="Windows Live" clId="Web-{24E67C58-0F7D-431F-8E36-6E45E03E50CE}" dt="2021-05-23T13:49:26.231" v="1631" actId="1076"/>
          <ac:spMkLst>
            <pc:docMk/>
            <pc:sldMk cId="1358359513" sldId="258"/>
            <ac:spMk id="2" creationId="{ED02AAFC-F8D0-4E62-9249-5E226AEECF69}"/>
          </ac:spMkLst>
        </pc:spChg>
        <pc:spChg chg="del mod">
          <ac:chgData name="Natasha Topi" userId="dbc028f6ef017972" providerId="Windows Live" clId="Web-{24E67C58-0F7D-431F-8E36-6E45E03E50CE}" dt="2021-05-23T13:14:47.956" v="1020"/>
          <ac:spMkLst>
            <pc:docMk/>
            <pc:sldMk cId="1358359513" sldId="258"/>
            <ac:spMk id="6" creationId="{3596EC8A-803D-409A-BF7F-A92FE17ACBDA}"/>
          </ac:spMkLst>
        </pc:spChg>
        <pc:spChg chg="add del">
          <ac:chgData name="Natasha Topi" userId="dbc028f6ef017972" providerId="Windows Live" clId="Web-{24E67C58-0F7D-431F-8E36-6E45E03E50CE}" dt="2021-05-23T13:14:47.956" v="1020"/>
          <ac:spMkLst>
            <pc:docMk/>
            <pc:sldMk cId="1358359513" sldId="258"/>
            <ac:spMk id="11" creationId="{AD21898E-86C0-4C8A-A76C-DF33E844C87A}"/>
          </ac:spMkLst>
        </pc:spChg>
        <pc:spChg chg="add del">
          <ac:chgData name="Natasha Topi" userId="dbc028f6ef017972" providerId="Windows Live" clId="Web-{24E67C58-0F7D-431F-8E36-6E45E03E50CE}" dt="2021-05-23T13:14:47.956" v="1020"/>
          <ac:spMkLst>
            <pc:docMk/>
            <pc:sldMk cId="1358359513" sldId="258"/>
            <ac:spMk id="13" creationId="{5C8F04BD-D093-45D0-B54C-50FDB308B4EE}"/>
          </ac:spMkLst>
        </pc:spChg>
        <pc:spChg chg="add">
          <ac:chgData name="Natasha Topi" userId="dbc028f6ef017972" providerId="Windows Live" clId="Web-{24E67C58-0F7D-431F-8E36-6E45E03E50CE}" dt="2021-05-23T13:14:47.956" v="1020"/>
          <ac:spMkLst>
            <pc:docMk/>
            <pc:sldMk cId="1358359513" sldId="258"/>
            <ac:spMk id="19" creationId="{BACC6370-2D7E-4714-9D71-7542949D7D5D}"/>
          </ac:spMkLst>
        </pc:spChg>
        <pc:spChg chg="add">
          <ac:chgData name="Natasha Topi" userId="dbc028f6ef017972" providerId="Windows Live" clId="Web-{24E67C58-0F7D-431F-8E36-6E45E03E50CE}" dt="2021-05-23T13:14:47.956" v="1020"/>
          <ac:spMkLst>
            <pc:docMk/>
            <pc:sldMk cId="1358359513" sldId="258"/>
            <ac:spMk id="21" creationId="{256B2C21-A230-48C0-8DF1-C46611373C44}"/>
          </ac:spMkLst>
        </pc:spChg>
        <pc:spChg chg="add">
          <ac:chgData name="Natasha Topi" userId="dbc028f6ef017972" providerId="Windows Live" clId="Web-{24E67C58-0F7D-431F-8E36-6E45E03E50CE}" dt="2021-05-23T13:14:47.956" v="1020"/>
          <ac:spMkLst>
            <pc:docMk/>
            <pc:sldMk cId="1358359513" sldId="258"/>
            <ac:spMk id="23" creationId="{3847E18C-932D-4C95-AABA-FEC7C9499AD7}"/>
          </ac:spMkLst>
        </pc:spChg>
        <pc:spChg chg="add">
          <ac:chgData name="Natasha Topi" userId="dbc028f6ef017972" providerId="Windows Live" clId="Web-{24E67C58-0F7D-431F-8E36-6E45E03E50CE}" dt="2021-05-23T13:14:47.956" v="1020"/>
          <ac:spMkLst>
            <pc:docMk/>
            <pc:sldMk cId="1358359513" sldId="258"/>
            <ac:spMk id="25" creationId="{3150CB11-0C61-439E-910F-5787759E72A0}"/>
          </ac:spMkLst>
        </pc:spChg>
        <pc:spChg chg="add">
          <ac:chgData name="Natasha Topi" userId="dbc028f6ef017972" providerId="Windows Live" clId="Web-{24E67C58-0F7D-431F-8E36-6E45E03E50CE}" dt="2021-05-23T13:14:47.956" v="1020"/>
          <ac:spMkLst>
            <pc:docMk/>
            <pc:sldMk cId="1358359513" sldId="258"/>
            <ac:spMk id="27" creationId="{43F8A58B-5155-44CE-A5FF-7647B47D0A7A}"/>
          </ac:spMkLst>
        </pc:spChg>
        <pc:spChg chg="add">
          <ac:chgData name="Natasha Topi" userId="dbc028f6ef017972" providerId="Windows Live" clId="Web-{24E67C58-0F7D-431F-8E36-6E45E03E50CE}" dt="2021-05-23T13:14:47.956" v="1020"/>
          <ac:spMkLst>
            <pc:docMk/>
            <pc:sldMk cId="1358359513" sldId="258"/>
            <ac:spMk id="29" creationId="{443F2ACA-E6D6-4028-82DD-F03C262D5DE6}"/>
          </ac:spMkLst>
        </pc:spChg>
        <pc:spChg chg="add del">
          <ac:chgData name="Natasha Topi" userId="dbc028f6ef017972" providerId="Windows Live" clId="Web-{24E67C58-0F7D-431F-8E36-6E45E03E50CE}" dt="2021-05-23T13:30:47.825" v="1213"/>
          <ac:spMkLst>
            <pc:docMk/>
            <pc:sldMk cId="1358359513" sldId="258"/>
            <ac:spMk id="101" creationId="{294AF965-E128-4B9B-84F6-088D25075EFC}"/>
          </ac:spMkLst>
        </pc:spChg>
        <pc:graphicFrameChg chg="add modGraphic">
          <ac:chgData name="Natasha Topi" userId="dbc028f6ef017972" providerId="Windows Live" clId="Web-{24E67C58-0F7D-431F-8E36-6E45E03E50CE}" dt="2021-05-23T13:49:10.730" v="1630"/>
          <ac:graphicFrameMkLst>
            <pc:docMk/>
            <pc:sldMk cId="1358359513" sldId="258"/>
            <ac:graphicFrameMk id="15" creationId="{12370EBD-5BA2-4E4D-8A4B-5221AADE01FC}"/>
          </ac:graphicFrameMkLst>
        </pc:graphicFrameChg>
        <pc:picChg chg="add mod">
          <ac:chgData name="Natasha Topi" userId="dbc028f6ef017972" providerId="Windows Live" clId="Web-{24E67C58-0F7D-431F-8E36-6E45E03E50CE}" dt="2021-05-23T13:52:47.549" v="1634" actId="14100"/>
          <ac:picMkLst>
            <pc:docMk/>
            <pc:sldMk cId="1358359513" sldId="258"/>
            <ac:picMk id="158" creationId="{475FAEA4-3277-41EF-80D3-FA9696506030}"/>
          </ac:picMkLst>
        </pc:picChg>
      </pc:sldChg>
      <pc:sldChg chg="addSp delSp modSp">
        <pc:chgData name="Natasha Topi" userId="dbc028f6ef017972" providerId="Windows Live" clId="Web-{24E67C58-0F7D-431F-8E36-6E45E03E50CE}" dt="2021-05-23T13:21:12.201" v="1096" actId="20577"/>
        <pc:sldMkLst>
          <pc:docMk/>
          <pc:sldMk cId="350717262" sldId="259"/>
        </pc:sldMkLst>
        <pc:spChg chg="mod">
          <ac:chgData name="Natasha Topi" userId="dbc028f6ef017972" providerId="Windows Live" clId="Web-{24E67C58-0F7D-431F-8E36-6E45E03E50CE}" dt="2021-05-23T13:21:12.201" v="1096" actId="20577"/>
          <ac:spMkLst>
            <pc:docMk/>
            <pc:sldMk cId="350717262" sldId="259"/>
            <ac:spMk id="2" creationId="{A7650BEB-6D34-45F5-8B23-DFAC15437125}"/>
          </ac:spMkLst>
        </pc:spChg>
        <pc:spChg chg="del">
          <ac:chgData name="Natasha Topi" userId="dbc028f6ef017972" providerId="Windows Live" clId="Web-{24E67C58-0F7D-431F-8E36-6E45E03E50CE}" dt="2021-05-23T13:15:39.504" v="1022"/>
          <ac:spMkLst>
            <pc:docMk/>
            <pc:sldMk cId="350717262" sldId="259"/>
            <ac:spMk id="29" creationId="{823AC064-BC96-4F32-8AE1-B2FD38754823}"/>
          </ac:spMkLst>
        </pc:spChg>
        <pc:spChg chg="add del">
          <ac:chgData name="Natasha Topi" userId="dbc028f6ef017972" providerId="Windows Live" clId="Web-{24E67C58-0F7D-431F-8E36-6E45E03E50CE}" dt="2021-05-23T13:15:53.676" v="1024"/>
          <ac:spMkLst>
            <pc:docMk/>
            <pc:sldMk cId="350717262" sldId="259"/>
            <ac:spMk id="37" creationId="{8CF56EDB-5446-4863-B647-3C75185C4353}"/>
          </ac:spMkLst>
        </pc:spChg>
        <pc:spChg chg="add">
          <ac:chgData name="Natasha Topi" userId="dbc028f6ef017972" providerId="Windows Live" clId="Web-{24E67C58-0F7D-431F-8E36-6E45E03E50CE}" dt="2021-05-23T13:15:39.504" v="1022"/>
          <ac:spMkLst>
            <pc:docMk/>
            <pc:sldMk cId="350717262" sldId="259"/>
            <ac:spMk id="40" creationId="{B712E947-0734-45F9-9C4F-41114EC3A33E}"/>
          </ac:spMkLst>
        </pc:spChg>
        <pc:grpChg chg="add">
          <ac:chgData name="Natasha Topi" userId="dbc028f6ef017972" providerId="Windows Live" clId="Web-{24E67C58-0F7D-431F-8E36-6E45E03E50CE}" dt="2021-05-23T13:15:39.504" v="1022"/>
          <ac:grpSpMkLst>
            <pc:docMk/>
            <pc:sldMk cId="350717262" sldId="259"/>
            <ac:grpSpMk id="42" creationId="{12B3290A-D3BF-4B87-B55B-FD9A98B49727}"/>
          </ac:grpSpMkLst>
        </pc:grpChg>
        <pc:picChg chg="mod">
          <ac:chgData name="Natasha Topi" userId="dbc028f6ef017972" providerId="Windows Live" clId="Web-{24E67C58-0F7D-431F-8E36-6E45E03E50CE}" dt="2021-05-23T13:20:26.871" v="1086" actId="14100"/>
          <ac:picMkLst>
            <pc:docMk/>
            <pc:sldMk cId="350717262" sldId="259"/>
            <ac:picMk id="4" creationId="{91C64E98-0EF6-4D25-8638-23DC6BC05893}"/>
          </ac:picMkLst>
        </pc:picChg>
        <pc:picChg chg="mod">
          <ac:chgData name="Natasha Topi" userId="dbc028f6ef017972" providerId="Windows Live" clId="Web-{24E67C58-0F7D-431F-8E36-6E45E03E50CE}" dt="2021-05-23T13:20:11.230" v="1083" actId="14100"/>
          <ac:picMkLst>
            <pc:docMk/>
            <pc:sldMk cId="350717262" sldId="259"/>
            <ac:picMk id="5" creationId="{D5DFAE79-59EA-43BA-932D-602E002A125D}"/>
          </ac:picMkLst>
        </pc:picChg>
        <pc:cxnChg chg="del">
          <ac:chgData name="Natasha Topi" userId="dbc028f6ef017972" providerId="Windows Live" clId="Web-{24E67C58-0F7D-431F-8E36-6E45E03E50CE}" dt="2021-05-23T13:15:39.504" v="1022"/>
          <ac:cxnSpMkLst>
            <pc:docMk/>
            <pc:sldMk cId="350717262" sldId="259"/>
            <ac:cxnSpMk id="31" creationId="{7E7C77BC-7138-40B1-A15B-20F57A494629}"/>
          </ac:cxnSpMkLst>
        </pc:cxnChg>
        <pc:cxnChg chg="del">
          <ac:chgData name="Natasha Topi" userId="dbc028f6ef017972" providerId="Windows Live" clId="Web-{24E67C58-0F7D-431F-8E36-6E45E03E50CE}" dt="2021-05-23T13:15:39.504" v="1022"/>
          <ac:cxnSpMkLst>
            <pc:docMk/>
            <pc:sldMk cId="350717262" sldId="259"/>
            <ac:cxnSpMk id="33" creationId="{DB146403-F3D6-484B-B2ED-97F9565D0370}"/>
          </ac:cxnSpMkLst>
        </pc:cxnChg>
      </pc:sldChg>
      <pc:sldChg chg="addSp delSp modSp">
        <pc:chgData name="Natasha Topi" userId="dbc028f6ef017972" providerId="Windows Live" clId="Web-{24E67C58-0F7D-431F-8E36-6E45E03E50CE}" dt="2021-05-23T13:23:30.986" v="1130" actId="20577"/>
        <pc:sldMkLst>
          <pc:docMk/>
          <pc:sldMk cId="723351890" sldId="260"/>
        </pc:sldMkLst>
        <pc:spChg chg="mod">
          <ac:chgData name="Natasha Topi" userId="dbc028f6ef017972" providerId="Windows Live" clId="Web-{24E67C58-0F7D-431F-8E36-6E45E03E50CE}" dt="2021-05-23T13:23:30.986" v="1130" actId="20577"/>
          <ac:spMkLst>
            <pc:docMk/>
            <pc:sldMk cId="723351890" sldId="260"/>
            <ac:spMk id="2" creationId="{9AFE7D0F-7715-47AA-95DD-316AAED3FC6C}"/>
          </ac:spMkLst>
        </pc:spChg>
        <pc:spChg chg="del">
          <ac:chgData name="Natasha Topi" userId="dbc028f6ef017972" providerId="Windows Live" clId="Web-{24E67C58-0F7D-431F-8E36-6E45E03E50CE}" dt="2021-05-23T13:15:46.942" v="1023"/>
          <ac:spMkLst>
            <pc:docMk/>
            <pc:sldMk cId="723351890" sldId="260"/>
            <ac:spMk id="30" creationId="{823AC064-BC96-4F32-8AE1-B2FD38754823}"/>
          </ac:spMkLst>
        </pc:spChg>
        <pc:spChg chg="add">
          <ac:chgData name="Natasha Topi" userId="dbc028f6ef017972" providerId="Windows Live" clId="Web-{24E67C58-0F7D-431F-8E36-6E45E03E50CE}" dt="2021-05-23T13:15:46.942" v="1023"/>
          <ac:spMkLst>
            <pc:docMk/>
            <pc:sldMk cId="723351890" sldId="260"/>
            <ac:spMk id="39" creationId="{2151139A-886F-4B97-8815-729AD3831BBD}"/>
          </ac:spMkLst>
        </pc:spChg>
        <pc:spChg chg="add">
          <ac:chgData name="Natasha Topi" userId="dbc028f6ef017972" providerId="Windows Live" clId="Web-{24E67C58-0F7D-431F-8E36-6E45E03E50CE}" dt="2021-05-23T13:15:46.942" v="1023"/>
          <ac:spMkLst>
            <pc:docMk/>
            <pc:sldMk cId="723351890" sldId="260"/>
            <ac:spMk id="41" creationId="{AB5E08C4-8CDD-4623-A5B8-E998C6DEE3B7}"/>
          </ac:spMkLst>
        </pc:spChg>
        <pc:spChg chg="add">
          <ac:chgData name="Natasha Topi" userId="dbc028f6ef017972" providerId="Windows Live" clId="Web-{24E67C58-0F7D-431F-8E36-6E45E03E50CE}" dt="2021-05-23T13:15:46.942" v="1023"/>
          <ac:spMkLst>
            <pc:docMk/>
            <pc:sldMk cId="723351890" sldId="260"/>
            <ac:spMk id="43" creationId="{15F33878-D502-4FFA-8ACE-F2AECDB2A23F}"/>
          </ac:spMkLst>
        </pc:spChg>
        <pc:spChg chg="add">
          <ac:chgData name="Natasha Topi" userId="dbc028f6ef017972" providerId="Windows Live" clId="Web-{24E67C58-0F7D-431F-8E36-6E45E03E50CE}" dt="2021-05-23T13:15:46.942" v="1023"/>
          <ac:spMkLst>
            <pc:docMk/>
            <pc:sldMk cId="723351890" sldId="260"/>
            <ac:spMk id="45" creationId="{D3539FEE-81D3-4406-802E-60B20B16F4F6}"/>
          </ac:spMkLst>
        </pc:spChg>
        <pc:spChg chg="add">
          <ac:chgData name="Natasha Topi" userId="dbc028f6ef017972" providerId="Windows Live" clId="Web-{24E67C58-0F7D-431F-8E36-6E45E03E50CE}" dt="2021-05-23T13:15:46.942" v="1023"/>
          <ac:spMkLst>
            <pc:docMk/>
            <pc:sldMk cId="723351890" sldId="260"/>
            <ac:spMk id="47" creationId="{DC701763-729E-462F-A5A8-E0DEFEB1E2E4}"/>
          </ac:spMkLst>
        </pc:spChg>
        <pc:picChg chg="mod">
          <ac:chgData name="Natasha Topi" userId="dbc028f6ef017972" providerId="Windows Live" clId="Web-{24E67C58-0F7D-431F-8E36-6E45E03E50CE}" dt="2021-05-23T13:19:55.292" v="1080" actId="14100"/>
          <ac:picMkLst>
            <pc:docMk/>
            <pc:sldMk cId="723351890" sldId="260"/>
            <ac:picMk id="5" creationId="{B75919D9-5D0C-4899-9DFE-A3A88AF43592}"/>
          </ac:picMkLst>
        </pc:picChg>
        <pc:picChg chg="mod ord">
          <ac:chgData name="Natasha Topi" userId="dbc028f6ef017972" providerId="Windows Live" clId="Web-{24E67C58-0F7D-431F-8E36-6E45E03E50CE}" dt="2021-05-23T13:19:52.151" v="1079" actId="14100"/>
          <ac:picMkLst>
            <pc:docMk/>
            <pc:sldMk cId="723351890" sldId="260"/>
            <ac:picMk id="6" creationId="{4329206F-0FDF-49DA-A5C0-2326AAC89359}"/>
          </ac:picMkLst>
        </pc:picChg>
        <pc:cxnChg chg="del">
          <ac:chgData name="Natasha Topi" userId="dbc028f6ef017972" providerId="Windows Live" clId="Web-{24E67C58-0F7D-431F-8E36-6E45E03E50CE}" dt="2021-05-23T13:15:46.942" v="1023"/>
          <ac:cxnSpMkLst>
            <pc:docMk/>
            <pc:sldMk cId="723351890" sldId="260"/>
            <ac:cxnSpMk id="32" creationId="{7E7C77BC-7138-40B1-A15B-20F57A494629}"/>
          </ac:cxnSpMkLst>
        </pc:cxnChg>
        <pc:cxnChg chg="del">
          <ac:chgData name="Natasha Topi" userId="dbc028f6ef017972" providerId="Windows Live" clId="Web-{24E67C58-0F7D-431F-8E36-6E45E03E50CE}" dt="2021-05-23T13:15:46.942" v="1023"/>
          <ac:cxnSpMkLst>
            <pc:docMk/>
            <pc:sldMk cId="723351890" sldId="260"/>
            <ac:cxnSpMk id="34" creationId="{DB146403-F3D6-484B-B2ED-97F9565D0370}"/>
          </ac:cxnSpMkLst>
        </pc:cxnChg>
      </pc:sldChg>
      <pc:sldChg chg="addSp delSp modSp new mod setBg">
        <pc:chgData name="Natasha Topi" userId="dbc028f6ef017972" providerId="Windows Live" clId="Web-{24E67C58-0F7D-431F-8E36-6E45E03E50CE}" dt="2021-05-23T13:21:37.436" v="1103" actId="20577"/>
        <pc:sldMkLst>
          <pc:docMk/>
          <pc:sldMk cId="3358055581" sldId="261"/>
        </pc:sldMkLst>
        <pc:spChg chg="mod">
          <ac:chgData name="Natasha Topi" userId="dbc028f6ef017972" providerId="Windows Live" clId="Web-{24E67C58-0F7D-431F-8E36-6E45E03E50CE}" dt="2021-05-23T13:21:37.436" v="1103" actId="20577"/>
          <ac:spMkLst>
            <pc:docMk/>
            <pc:sldMk cId="3358055581" sldId="261"/>
            <ac:spMk id="2" creationId="{C4B72753-4D27-4CF5-A9DE-1CD5BA0E7EF7}"/>
          </ac:spMkLst>
        </pc:spChg>
        <pc:spChg chg="del">
          <ac:chgData name="Natasha Topi" userId="dbc028f6ef017972" providerId="Windows Live" clId="Web-{24E67C58-0F7D-431F-8E36-6E45E03E50CE}" dt="2021-05-23T12:25:08.704" v="11"/>
          <ac:spMkLst>
            <pc:docMk/>
            <pc:sldMk cId="3358055581" sldId="261"/>
            <ac:spMk id="3" creationId="{693A7824-0082-4209-A57E-B60F9A4C95AB}"/>
          </ac:spMkLst>
        </pc:spChg>
        <pc:spChg chg="del">
          <ac:chgData name="Natasha Topi" userId="dbc028f6ef017972" providerId="Windows Live" clId="Web-{24E67C58-0F7D-431F-8E36-6E45E03E50CE}" dt="2021-05-23T12:25:19.032" v="12"/>
          <ac:spMkLst>
            <pc:docMk/>
            <pc:sldMk cId="3358055581" sldId="261"/>
            <ac:spMk id="4" creationId="{44879507-A60A-4722-8D38-EB8B8AC2E45D}"/>
          </ac:spMkLst>
        </pc:spChg>
        <pc:spChg chg="add del">
          <ac:chgData name="Natasha Topi" userId="dbc028f6ef017972" providerId="Windows Live" clId="Web-{24E67C58-0F7D-431F-8E36-6E45E03E50CE}" dt="2021-05-23T13:16:25.224" v="1033"/>
          <ac:spMkLst>
            <pc:docMk/>
            <pc:sldMk cId="3358055581" sldId="261"/>
            <ac:spMk id="11" creationId="{823AC064-BC96-4F32-8AE1-B2FD38754823}"/>
          </ac:spMkLst>
        </pc:spChg>
        <pc:spChg chg="add">
          <ac:chgData name="Natasha Topi" userId="dbc028f6ef017972" providerId="Windows Live" clId="Web-{24E67C58-0F7D-431F-8E36-6E45E03E50CE}" dt="2021-05-23T13:16:25.224" v="1033"/>
          <ac:spMkLst>
            <pc:docMk/>
            <pc:sldMk cId="3358055581" sldId="261"/>
            <ac:spMk id="20" creationId="{2151139A-886F-4B97-8815-729AD3831BBD}"/>
          </ac:spMkLst>
        </pc:spChg>
        <pc:spChg chg="add">
          <ac:chgData name="Natasha Topi" userId="dbc028f6ef017972" providerId="Windows Live" clId="Web-{24E67C58-0F7D-431F-8E36-6E45E03E50CE}" dt="2021-05-23T13:16:25.224" v="1033"/>
          <ac:spMkLst>
            <pc:docMk/>
            <pc:sldMk cId="3358055581" sldId="261"/>
            <ac:spMk id="22" creationId="{AB5E08C4-8CDD-4623-A5B8-E998C6DEE3B7}"/>
          </ac:spMkLst>
        </pc:spChg>
        <pc:spChg chg="add">
          <ac:chgData name="Natasha Topi" userId="dbc028f6ef017972" providerId="Windows Live" clId="Web-{24E67C58-0F7D-431F-8E36-6E45E03E50CE}" dt="2021-05-23T13:16:25.224" v="1033"/>
          <ac:spMkLst>
            <pc:docMk/>
            <pc:sldMk cId="3358055581" sldId="261"/>
            <ac:spMk id="24" creationId="{15F33878-D502-4FFA-8ACE-F2AECDB2A23F}"/>
          </ac:spMkLst>
        </pc:spChg>
        <pc:spChg chg="add">
          <ac:chgData name="Natasha Topi" userId="dbc028f6ef017972" providerId="Windows Live" clId="Web-{24E67C58-0F7D-431F-8E36-6E45E03E50CE}" dt="2021-05-23T13:16:25.224" v="1033"/>
          <ac:spMkLst>
            <pc:docMk/>
            <pc:sldMk cId="3358055581" sldId="261"/>
            <ac:spMk id="26" creationId="{D3539FEE-81D3-4406-802E-60B20B16F4F6}"/>
          </ac:spMkLst>
        </pc:spChg>
        <pc:spChg chg="add">
          <ac:chgData name="Natasha Topi" userId="dbc028f6ef017972" providerId="Windows Live" clId="Web-{24E67C58-0F7D-431F-8E36-6E45E03E50CE}" dt="2021-05-23T13:16:25.224" v="1033"/>
          <ac:spMkLst>
            <pc:docMk/>
            <pc:sldMk cId="3358055581" sldId="261"/>
            <ac:spMk id="28" creationId="{DC701763-729E-462F-A5A8-E0DEFEB1E2E4}"/>
          </ac:spMkLst>
        </pc:spChg>
        <pc:picChg chg="add mod ord">
          <ac:chgData name="Natasha Topi" userId="dbc028f6ef017972" providerId="Windows Live" clId="Web-{24E67C58-0F7D-431F-8E36-6E45E03E50CE}" dt="2021-05-23T13:19:25.495" v="1073" actId="14100"/>
          <ac:picMkLst>
            <pc:docMk/>
            <pc:sldMk cId="3358055581" sldId="261"/>
            <ac:picMk id="5" creationId="{AC78E7B1-DBE9-48EF-A07A-F7BE3B0F32B2}"/>
          </ac:picMkLst>
        </pc:picChg>
        <pc:picChg chg="add mod ord">
          <ac:chgData name="Natasha Topi" userId="dbc028f6ef017972" providerId="Windows Live" clId="Web-{24E67C58-0F7D-431F-8E36-6E45E03E50CE}" dt="2021-05-23T13:19:28.588" v="1074" actId="14100"/>
          <ac:picMkLst>
            <pc:docMk/>
            <pc:sldMk cId="3358055581" sldId="261"/>
            <ac:picMk id="6" creationId="{255DFAF8-22CE-4788-A7E1-40B8384160D1}"/>
          </ac:picMkLst>
        </pc:picChg>
        <pc:cxnChg chg="add del">
          <ac:chgData name="Natasha Topi" userId="dbc028f6ef017972" providerId="Windows Live" clId="Web-{24E67C58-0F7D-431F-8E36-6E45E03E50CE}" dt="2021-05-23T13:16:25.224" v="1033"/>
          <ac:cxnSpMkLst>
            <pc:docMk/>
            <pc:sldMk cId="3358055581" sldId="261"/>
            <ac:cxnSpMk id="13" creationId="{7E7C77BC-7138-40B1-A15B-20F57A494629}"/>
          </ac:cxnSpMkLst>
        </pc:cxnChg>
        <pc:cxnChg chg="add del">
          <ac:chgData name="Natasha Topi" userId="dbc028f6ef017972" providerId="Windows Live" clId="Web-{24E67C58-0F7D-431F-8E36-6E45E03E50CE}" dt="2021-05-23T13:16:25.224" v="1033"/>
          <ac:cxnSpMkLst>
            <pc:docMk/>
            <pc:sldMk cId="3358055581" sldId="261"/>
            <ac:cxnSpMk id="15" creationId="{DB146403-F3D6-484B-B2ED-97F9565D0370}"/>
          </ac:cxnSpMkLst>
        </pc:cxnChg>
      </pc:sldChg>
      <pc:sldChg chg="addSp delSp modSp new mod setBg">
        <pc:chgData name="Natasha Topi" userId="dbc028f6ef017972" providerId="Windows Live" clId="Web-{24E67C58-0F7D-431F-8E36-6E45E03E50CE}" dt="2021-05-23T13:18:55.212" v="1066" actId="14100"/>
        <pc:sldMkLst>
          <pc:docMk/>
          <pc:sldMk cId="864772683" sldId="262"/>
        </pc:sldMkLst>
        <pc:spChg chg="mod">
          <ac:chgData name="Natasha Topi" userId="dbc028f6ef017972" providerId="Windows Live" clId="Web-{24E67C58-0F7D-431F-8E36-6E45E03E50CE}" dt="2021-05-23T13:16:29.427" v="1034"/>
          <ac:spMkLst>
            <pc:docMk/>
            <pc:sldMk cId="864772683" sldId="262"/>
            <ac:spMk id="2" creationId="{8124BBEF-FE1F-4668-84C6-D68A2D1E0F6B}"/>
          </ac:spMkLst>
        </pc:spChg>
        <pc:spChg chg="del">
          <ac:chgData name="Natasha Topi" userId="dbc028f6ef017972" providerId="Windows Live" clId="Web-{24E67C58-0F7D-431F-8E36-6E45E03E50CE}" dt="2021-05-23T12:28:08.959" v="39"/>
          <ac:spMkLst>
            <pc:docMk/>
            <pc:sldMk cId="864772683" sldId="262"/>
            <ac:spMk id="3" creationId="{5820AC83-8498-4B4B-B056-A2AE107A628B}"/>
          </ac:spMkLst>
        </pc:spChg>
        <pc:spChg chg="del">
          <ac:chgData name="Natasha Topi" userId="dbc028f6ef017972" providerId="Windows Live" clId="Web-{24E67C58-0F7D-431F-8E36-6E45E03E50CE}" dt="2021-05-23T12:28:21.553" v="40"/>
          <ac:spMkLst>
            <pc:docMk/>
            <pc:sldMk cId="864772683" sldId="262"/>
            <ac:spMk id="4" creationId="{52B136FF-7136-47AA-B433-1DF31D82BC43}"/>
          </ac:spMkLst>
        </pc:spChg>
        <pc:spChg chg="add del">
          <ac:chgData name="Natasha Topi" userId="dbc028f6ef017972" providerId="Windows Live" clId="Web-{24E67C58-0F7D-431F-8E36-6E45E03E50CE}" dt="2021-05-23T13:16:29.427" v="1034"/>
          <ac:spMkLst>
            <pc:docMk/>
            <pc:sldMk cId="864772683" sldId="262"/>
            <ac:spMk id="11" creationId="{823AC064-BC96-4F32-8AE1-B2FD38754823}"/>
          </ac:spMkLst>
        </pc:spChg>
        <pc:spChg chg="add">
          <ac:chgData name="Natasha Topi" userId="dbc028f6ef017972" providerId="Windows Live" clId="Web-{24E67C58-0F7D-431F-8E36-6E45E03E50CE}" dt="2021-05-23T13:16:29.427" v="1034"/>
          <ac:spMkLst>
            <pc:docMk/>
            <pc:sldMk cId="864772683" sldId="262"/>
            <ac:spMk id="20" creationId="{2151139A-886F-4B97-8815-729AD3831BBD}"/>
          </ac:spMkLst>
        </pc:spChg>
        <pc:spChg chg="add">
          <ac:chgData name="Natasha Topi" userId="dbc028f6ef017972" providerId="Windows Live" clId="Web-{24E67C58-0F7D-431F-8E36-6E45E03E50CE}" dt="2021-05-23T13:16:29.427" v="1034"/>
          <ac:spMkLst>
            <pc:docMk/>
            <pc:sldMk cId="864772683" sldId="262"/>
            <ac:spMk id="22" creationId="{AB5E08C4-8CDD-4623-A5B8-E998C6DEE3B7}"/>
          </ac:spMkLst>
        </pc:spChg>
        <pc:spChg chg="add">
          <ac:chgData name="Natasha Topi" userId="dbc028f6ef017972" providerId="Windows Live" clId="Web-{24E67C58-0F7D-431F-8E36-6E45E03E50CE}" dt="2021-05-23T13:16:29.427" v="1034"/>
          <ac:spMkLst>
            <pc:docMk/>
            <pc:sldMk cId="864772683" sldId="262"/>
            <ac:spMk id="24" creationId="{15F33878-D502-4FFA-8ACE-F2AECDB2A23F}"/>
          </ac:spMkLst>
        </pc:spChg>
        <pc:spChg chg="add">
          <ac:chgData name="Natasha Topi" userId="dbc028f6ef017972" providerId="Windows Live" clId="Web-{24E67C58-0F7D-431F-8E36-6E45E03E50CE}" dt="2021-05-23T13:16:29.427" v="1034"/>
          <ac:spMkLst>
            <pc:docMk/>
            <pc:sldMk cId="864772683" sldId="262"/>
            <ac:spMk id="26" creationId="{D3539FEE-81D3-4406-802E-60B20B16F4F6}"/>
          </ac:spMkLst>
        </pc:spChg>
        <pc:spChg chg="add">
          <ac:chgData name="Natasha Topi" userId="dbc028f6ef017972" providerId="Windows Live" clId="Web-{24E67C58-0F7D-431F-8E36-6E45E03E50CE}" dt="2021-05-23T13:16:29.427" v="1034"/>
          <ac:spMkLst>
            <pc:docMk/>
            <pc:sldMk cId="864772683" sldId="262"/>
            <ac:spMk id="28" creationId="{DC701763-729E-462F-A5A8-E0DEFEB1E2E4}"/>
          </ac:spMkLst>
        </pc:spChg>
        <pc:picChg chg="add mod ord">
          <ac:chgData name="Natasha Topi" userId="dbc028f6ef017972" providerId="Windows Live" clId="Web-{24E67C58-0F7D-431F-8E36-6E45E03E50CE}" dt="2021-05-23T13:18:55.212" v="1066" actId="14100"/>
          <ac:picMkLst>
            <pc:docMk/>
            <pc:sldMk cId="864772683" sldId="262"/>
            <ac:picMk id="5" creationId="{B5EA44D4-AC7C-4C20-AFDA-0B5C9C364CAA}"/>
          </ac:picMkLst>
        </pc:picChg>
        <pc:picChg chg="add mod ord">
          <ac:chgData name="Natasha Topi" userId="dbc028f6ef017972" providerId="Windows Live" clId="Web-{24E67C58-0F7D-431F-8E36-6E45E03E50CE}" dt="2021-05-23T13:18:50.759" v="1065" actId="14100"/>
          <ac:picMkLst>
            <pc:docMk/>
            <pc:sldMk cId="864772683" sldId="262"/>
            <ac:picMk id="6" creationId="{9DBCD36A-BE2F-435B-AD2D-B5C3FE644110}"/>
          </ac:picMkLst>
        </pc:picChg>
        <pc:cxnChg chg="add del">
          <ac:chgData name="Natasha Topi" userId="dbc028f6ef017972" providerId="Windows Live" clId="Web-{24E67C58-0F7D-431F-8E36-6E45E03E50CE}" dt="2021-05-23T13:16:29.427" v="1034"/>
          <ac:cxnSpMkLst>
            <pc:docMk/>
            <pc:sldMk cId="864772683" sldId="262"/>
            <ac:cxnSpMk id="13" creationId="{7E7C77BC-7138-40B1-A15B-20F57A494629}"/>
          </ac:cxnSpMkLst>
        </pc:cxnChg>
        <pc:cxnChg chg="add del">
          <ac:chgData name="Natasha Topi" userId="dbc028f6ef017972" providerId="Windows Live" clId="Web-{24E67C58-0F7D-431F-8E36-6E45E03E50CE}" dt="2021-05-23T13:16:29.427" v="1034"/>
          <ac:cxnSpMkLst>
            <pc:docMk/>
            <pc:sldMk cId="864772683" sldId="262"/>
            <ac:cxnSpMk id="15" creationId="{DB146403-F3D6-484B-B2ED-97F9565D0370}"/>
          </ac:cxnSpMkLst>
        </pc:cxnChg>
      </pc:sldChg>
      <pc:sldChg chg="addSp delSp modSp new mod setBg">
        <pc:chgData name="Natasha Topi" userId="dbc028f6ef017972" providerId="Windows Live" clId="Web-{24E67C58-0F7D-431F-8E36-6E45E03E50CE}" dt="2021-05-23T13:23:22.829" v="1129" actId="20577"/>
        <pc:sldMkLst>
          <pc:docMk/>
          <pc:sldMk cId="442633663" sldId="263"/>
        </pc:sldMkLst>
        <pc:spChg chg="mod">
          <ac:chgData name="Natasha Topi" userId="dbc028f6ef017972" providerId="Windows Live" clId="Web-{24E67C58-0F7D-431F-8E36-6E45E03E50CE}" dt="2021-05-23T13:23:22.829" v="1129" actId="20577"/>
          <ac:spMkLst>
            <pc:docMk/>
            <pc:sldMk cId="442633663" sldId="263"/>
            <ac:spMk id="2" creationId="{7580D9E6-67FD-4A8D-BEFB-F8CCE54D9D32}"/>
          </ac:spMkLst>
        </pc:spChg>
        <pc:spChg chg="del">
          <ac:chgData name="Natasha Topi" userId="dbc028f6ef017972" providerId="Windows Live" clId="Web-{24E67C58-0F7D-431F-8E36-6E45E03E50CE}" dt="2021-05-23T12:35:49.752" v="101"/>
          <ac:spMkLst>
            <pc:docMk/>
            <pc:sldMk cId="442633663" sldId="263"/>
            <ac:spMk id="3" creationId="{9B148C17-D7E9-4E1E-9B88-A9FD856806AD}"/>
          </ac:spMkLst>
        </pc:spChg>
        <pc:spChg chg="del">
          <ac:chgData name="Natasha Topi" userId="dbc028f6ef017972" providerId="Windows Live" clId="Web-{24E67C58-0F7D-431F-8E36-6E45E03E50CE}" dt="2021-05-23T12:35:57.174" v="102"/>
          <ac:spMkLst>
            <pc:docMk/>
            <pc:sldMk cId="442633663" sldId="263"/>
            <ac:spMk id="4" creationId="{D680358C-E895-480E-9FF7-E94A8049AEE9}"/>
          </ac:spMkLst>
        </pc:spChg>
        <pc:spChg chg="add del mod">
          <ac:chgData name="Natasha Topi" userId="dbc028f6ef017972" providerId="Windows Live" clId="Web-{24E67C58-0F7D-431F-8E36-6E45E03E50CE}" dt="2021-05-23T13:18:03.445" v="1055"/>
          <ac:spMkLst>
            <pc:docMk/>
            <pc:sldMk cId="442633663" sldId="263"/>
            <ac:spMk id="8" creationId="{DE0FD27B-AAAB-457E-AD74-585BEF185127}"/>
          </ac:spMkLst>
        </pc:spChg>
        <pc:spChg chg="add del">
          <ac:chgData name="Natasha Topi" userId="dbc028f6ef017972" providerId="Windows Live" clId="Web-{24E67C58-0F7D-431F-8E36-6E45E03E50CE}" dt="2021-05-23T13:16:33.224" v="1035"/>
          <ac:spMkLst>
            <pc:docMk/>
            <pc:sldMk cId="442633663" sldId="263"/>
            <ac:spMk id="11" creationId="{823AC064-BC96-4F32-8AE1-B2FD38754823}"/>
          </ac:spMkLst>
        </pc:spChg>
        <pc:spChg chg="add">
          <ac:chgData name="Natasha Topi" userId="dbc028f6ef017972" providerId="Windows Live" clId="Web-{24E67C58-0F7D-431F-8E36-6E45E03E50CE}" dt="2021-05-23T13:16:33.224" v="1035"/>
          <ac:spMkLst>
            <pc:docMk/>
            <pc:sldMk cId="442633663" sldId="263"/>
            <ac:spMk id="20" creationId="{2151139A-886F-4B97-8815-729AD3831BBD}"/>
          </ac:spMkLst>
        </pc:spChg>
        <pc:spChg chg="add">
          <ac:chgData name="Natasha Topi" userId="dbc028f6ef017972" providerId="Windows Live" clId="Web-{24E67C58-0F7D-431F-8E36-6E45E03E50CE}" dt="2021-05-23T13:16:33.224" v="1035"/>
          <ac:spMkLst>
            <pc:docMk/>
            <pc:sldMk cId="442633663" sldId="263"/>
            <ac:spMk id="22" creationId="{AB5E08C4-8CDD-4623-A5B8-E998C6DEE3B7}"/>
          </ac:spMkLst>
        </pc:spChg>
        <pc:spChg chg="add">
          <ac:chgData name="Natasha Topi" userId="dbc028f6ef017972" providerId="Windows Live" clId="Web-{24E67C58-0F7D-431F-8E36-6E45E03E50CE}" dt="2021-05-23T13:16:33.224" v="1035"/>
          <ac:spMkLst>
            <pc:docMk/>
            <pc:sldMk cId="442633663" sldId="263"/>
            <ac:spMk id="24" creationId="{15F33878-D502-4FFA-8ACE-F2AECDB2A23F}"/>
          </ac:spMkLst>
        </pc:spChg>
        <pc:spChg chg="add">
          <ac:chgData name="Natasha Topi" userId="dbc028f6ef017972" providerId="Windows Live" clId="Web-{24E67C58-0F7D-431F-8E36-6E45E03E50CE}" dt="2021-05-23T13:16:33.224" v="1035"/>
          <ac:spMkLst>
            <pc:docMk/>
            <pc:sldMk cId="442633663" sldId="263"/>
            <ac:spMk id="26" creationId="{D3539FEE-81D3-4406-802E-60B20B16F4F6}"/>
          </ac:spMkLst>
        </pc:spChg>
        <pc:spChg chg="add">
          <ac:chgData name="Natasha Topi" userId="dbc028f6ef017972" providerId="Windows Live" clId="Web-{24E67C58-0F7D-431F-8E36-6E45E03E50CE}" dt="2021-05-23T13:16:33.224" v="1035"/>
          <ac:spMkLst>
            <pc:docMk/>
            <pc:sldMk cId="442633663" sldId="263"/>
            <ac:spMk id="28" creationId="{DC701763-729E-462F-A5A8-E0DEFEB1E2E4}"/>
          </ac:spMkLst>
        </pc:spChg>
        <pc:picChg chg="add mod ord">
          <ac:chgData name="Natasha Topi" userId="dbc028f6ef017972" providerId="Windows Live" clId="Web-{24E67C58-0F7D-431F-8E36-6E45E03E50CE}" dt="2021-05-23T13:18:09.727" v="1056" actId="14100"/>
          <ac:picMkLst>
            <pc:docMk/>
            <pc:sldMk cId="442633663" sldId="263"/>
            <ac:picMk id="5" creationId="{848EF249-3192-43C9-B53A-18F75AE49892}"/>
          </ac:picMkLst>
        </pc:picChg>
        <pc:picChg chg="add mod ord">
          <ac:chgData name="Natasha Topi" userId="dbc028f6ef017972" providerId="Windows Live" clId="Web-{24E67C58-0F7D-431F-8E36-6E45E03E50CE}" dt="2021-05-23T13:18:17.805" v="1057" actId="14100"/>
          <ac:picMkLst>
            <pc:docMk/>
            <pc:sldMk cId="442633663" sldId="263"/>
            <ac:picMk id="6" creationId="{FC4C8AB0-9203-4F4C-B784-00EE3F4D2470}"/>
          </ac:picMkLst>
        </pc:picChg>
        <pc:cxnChg chg="add del mod">
          <ac:chgData name="Natasha Topi" userId="dbc028f6ef017972" providerId="Windows Live" clId="Web-{24E67C58-0F7D-431F-8E36-6E45E03E50CE}" dt="2021-05-23T12:43:47.359" v="194"/>
          <ac:cxnSpMkLst>
            <pc:docMk/>
            <pc:sldMk cId="442633663" sldId="263"/>
            <ac:cxnSpMk id="7" creationId="{E948AF4E-1088-451F-A521-CEF419D39B64}"/>
          </ac:cxnSpMkLst>
        </pc:cxnChg>
        <pc:cxnChg chg="add del">
          <ac:chgData name="Natasha Topi" userId="dbc028f6ef017972" providerId="Windows Live" clId="Web-{24E67C58-0F7D-431F-8E36-6E45E03E50CE}" dt="2021-05-23T13:16:33.224" v="1035"/>
          <ac:cxnSpMkLst>
            <pc:docMk/>
            <pc:sldMk cId="442633663" sldId="263"/>
            <ac:cxnSpMk id="13" creationId="{7E7C77BC-7138-40B1-A15B-20F57A494629}"/>
          </ac:cxnSpMkLst>
        </pc:cxnChg>
        <pc:cxnChg chg="add del">
          <ac:chgData name="Natasha Topi" userId="dbc028f6ef017972" providerId="Windows Live" clId="Web-{24E67C58-0F7D-431F-8E36-6E45E03E50CE}" dt="2021-05-23T13:16:33.224" v="1035"/>
          <ac:cxnSpMkLst>
            <pc:docMk/>
            <pc:sldMk cId="442633663" sldId="263"/>
            <ac:cxnSpMk id="15" creationId="{DB146403-F3D6-484B-B2ED-97F9565D0370}"/>
          </ac:cxnSpMkLst>
        </pc:cxnChg>
      </pc:sldChg>
      <pc:sldChg chg="modSp new del">
        <pc:chgData name="Natasha Topi" userId="dbc028f6ef017972" providerId="Windows Live" clId="Web-{24E67C58-0F7D-431F-8E36-6E45E03E50CE}" dt="2021-05-23T12:31:14.026" v="59"/>
        <pc:sldMkLst>
          <pc:docMk/>
          <pc:sldMk cId="3214728185" sldId="263"/>
        </pc:sldMkLst>
        <pc:spChg chg="mod">
          <ac:chgData name="Natasha Topi" userId="dbc028f6ef017972" providerId="Windows Live" clId="Web-{24E67C58-0F7D-431F-8E36-6E45E03E50CE}" dt="2021-05-23T12:31:11.401" v="58" actId="20577"/>
          <ac:spMkLst>
            <pc:docMk/>
            <pc:sldMk cId="3214728185" sldId="263"/>
            <ac:spMk id="2" creationId="{C89C0698-2FB4-4DD7-BF76-734E42D5F93B}"/>
          </ac:spMkLst>
        </pc:spChg>
      </pc:sldChg>
      <pc:sldChg chg="addSp delSp modSp new del">
        <pc:chgData name="Natasha Topi" userId="dbc028f6ef017972" providerId="Windows Live" clId="Web-{24E67C58-0F7D-431F-8E36-6E45E03E50CE}" dt="2021-05-23T12:35:19.877" v="97"/>
        <pc:sldMkLst>
          <pc:docMk/>
          <pc:sldMk cId="3444735185" sldId="263"/>
        </pc:sldMkLst>
        <pc:spChg chg="del">
          <ac:chgData name="Natasha Topi" userId="dbc028f6ef017972" providerId="Windows Live" clId="Web-{24E67C58-0F7D-431F-8E36-6E45E03E50CE}" dt="2021-05-23T12:31:32.902" v="61"/>
          <ac:spMkLst>
            <pc:docMk/>
            <pc:sldMk cId="3444735185" sldId="263"/>
            <ac:spMk id="2" creationId="{CE2CFE91-ADE6-4511-AD77-ACE4C3FB526E}"/>
          </ac:spMkLst>
        </pc:spChg>
        <pc:spChg chg="mod">
          <ac:chgData name="Natasha Topi" userId="dbc028f6ef017972" providerId="Windows Live" clId="Web-{24E67C58-0F7D-431F-8E36-6E45E03E50CE}" dt="2021-05-23T12:34:40.079" v="94" actId="14100"/>
          <ac:spMkLst>
            <pc:docMk/>
            <pc:sldMk cId="3444735185" sldId="263"/>
            <ac:spMk id="3" creationId="{2CF55A9E-5CE9-4441-A7D3-EEF098F9708B}"/>
          </ac:spMkLst>
        </pc:spChg>
        <pc:spChg chg="del mod">
          <ac:chgData name="Natasha Topi" userId="dbc028f6ef017972" providerId="Windows Live" clId="Web-{24E67C58-0F7D-431F-8E36-6E45E03E50CE}" dt="2021-05-23T12:32:44.482" v="71"/>
          <ac:spMkLst>
            <pc:docMk/>
            <pc:sldMk cId="3444735185" sldId="263"/>
            <ac:spMk id="4" creationId="{B05DB5D4-6FF8-4C0A-98CC-FA7F48137ECF}"/>
          </ac:spMkLst>
        </pc:spChg>
        <pc:spChg chg="mod">
          <ac:chgData name="Natasha Topi" userId="dbc028f6ef017972" providerId="Windows Live" clId="Web-{24E67C58-0F7D-431F-8E36-6E45E03E50CE}" dt="2021-05-23T12:34:49.844" v="96" actId="14100"/>
          <ac:spMkLst>
            <pc:docMk/>
            <pc:sldMk cId="3444735185" sldId="263"/>
            <ac:spMk id="5" creationId="{E9224497-8C3D-46ED-825D-4DACAA181567}"/>
          </ac:spMkLst>
        </pc:spChg>
        <pc:spChg chg="del mod">
          <ac:chgData name="Natasha Topi" userId="dbc028f6ef017972" providerId="Windows Live" clId="Web-{24E67C58-0F7D-431F-8E36-6E45E03E50CE}" dt="2021-05-23T12:32:38.482" v="70"/>
          <ac:spMkLst>
            <pc:docMk/>
            <pc:sldMk cId="3444735185" sldId="263"/>
            <ac:spMk id="6" creationId="{3F1E06EC-EDED-4EE1-BF16-B3EA38E4CBDD}"/>
          </ac:spMkLst>
        </pc:spChg>
        <pc:picChg chg="add mod ord">
          <ac:chgData name="Natasha Topi" userId="dbc028f6ef017972" providerId="Windows Live" clId="Web-{24E67C58-0F7D-431F-8E36-6E45E03E50CE}" dt="2021-05-23T12:32:38.482" v="70"/>
          <ac:picMkLst>
            <pc:docMk/>
            <pc:sldMk cId="3444735185" sldId="263"/>
            <ac:picMk id="7" creationId="{4AF58EB4-415F-44E3-BCE8-5ADC024CBE2B}"/>
          </ac:picMkLst>
        </pc:picChg>
        <pc:picChg chg="add mod ord">
          <ac:chgData name="Natasha Topi" userId="dbc028f6ef017972" providerId="Windows Live" clId="Web-{24E67C58-0F7D-431F-8E36-6E45E03E50CE}" dt="2021-05-23T12:32:44.482" v="71"/>
          <ac:picMkLst>
            <pc:docMk/>
            <pc:sldMk cId="3444735185" sldId="263"/>
            <ac:picMk id="8" creationId="{E7E59BAF-C55F-4AFB-B0C4-C863A2A49027}"/>
          </ac:picMkLst>
        </pc:picChg>
      </pc:sldChg>
      <pc:sldChg chg="addSp delSp modSp new mod setBg">
        <pc:chgData name="Natasha Topi" userId="dbc028f6ef017972" providerId="Windows Live" clId="Web-{24E67C58-0F7D-431F-8E36-6E45E03E50CE}" dt="2021-05-23T13:42:14.047" v="1423" actId="14100"/>
        <pc:sldMkLst>
          <pc:docMk/>
          <pc:sldMk cId="854897986" sldId="264"/>
        </pc:sldMkLst>
        <pc:spChg chg="mod">
          <ac:chgData name="Natasha Topi" userId="dbc028f6ef017972" providerId="Windows Live" clId="Web-{24E67C58-0F7D-431F-8E36-6E45E03E50CE}" dt="2021-05-23T13:23:15.454" v="1128" actId="20577"/>
          <ac:spMkLst>
            <pc:docMk/>
            <pc:sldMk cId="854897986" sldId="264"/>
            <ac:spMk id="2" creationId="{9937D60E-D5F2-465B-A7AA-4A445AA0EC5A}"/>
          </ac:spMkLst>
        </pc:spChg>
        <pc:spChg chg="del">
          <ac:chgData name="Natasha Topi" userId="dbc028f6ef017972" providerId="Windows Live" clId="Web-{24E67C58-0F7D-431F-8E36-6E45E03E50CE}" dt="2021-05-23T12:44:51.126" v="198"/>
          <ac:spMkLst>
            <pc:docMk/>
            <pc:sldMk cId="854897986" sldId="264"/>
            <ac:spMk id="3" creationId="{4DB88714-0291-4581-B47D-D3237F355D89}"/>
          </ac:spMkLst>
        </pc:spChg>
        <pc:spChg chg="del">
          <ac:chgData name="Natasha Topi" userId="dbc028f6ef017972" providerId="Windows Live" clId="Web-{24E67C58-0F7D-431F-8E36-6E45E03E50CE}" dt="2021-05-23T12:45:09.111" v="199"/>
          <ac:spMkLst>
            <pc:docMk/>
            <pc:sldMk cId="854897986" sldId="264"/>
            <ac:spMk id="4" creationId="{CE205476-204E-414E-B03B-6BED08412CDE}"/>
          </ac:spMkLst>
        </pc:spChg>
        <pc:spChg chg="add del">
          <ac:chgData name="Natasha Topi" userId="dbc028f6ef017972" providerId="Windows Live" clId="Web-{24E67C58-0F7D-431F-8E36-6E45E03E50CE}" dt="2021-05-23T13:16:39.428" v="1036"/>
          <ac:spMkLst>
            <pc:docMk/>
            <pc:sldMk cId="854897986" sldId="264"/>
            <ac:spMk id="11" creationId="{823AC064-BC96-4F32-8AE1-B2FD38754823}"/>
          </ac:spMkLst>
        </pc:spChg>
        <pc:spChg chg="add">
          <ac:chgData name="Natasha Topi" userId="dbc028f6ef017972" providerId="Windows Live" clId="Web-{24E67C58-0F7D-431F-8E36-6E45E03E50CE}" dt="2021-05-23T13:16:39.428" v="1036"/>
          <ac:spMkLst>
            <pc:docMk/>
            <pc:sldMk cId="854897986" sldId="264"/>
            <ac:spMk id="20" creationId="{2151139A-886F-4B97-8815-729AD3831BBD}"/>
          </ac:spMkLst>
        </pc:spChg>
        <pc:spChg chg="add">
          <ac:chgData name="Natasha Topi" userId="dbc028f6ef017972" providerId="Windows Live" clId="Web-{24E67C58-0F7D-431F-8E36-6E45E03E50CE}" dt="2021-05-23T13:16:39.428" v="1036"/>
          <ac:spMkLst>
            <pc:docMk/>
            <pc:sldMk cId="854897986" sldId="264"/>
            <ac:spMk id="22" creationId="{AB5E08C4-8CDD-4623-A5B8-E998C6DEE3B7}"/>
          </ac:spMkLst>
        </pc:spChg>
        <pc:spChg chg="add">
          <ac:chgData name="Natasha Topi" userId="dbc028f6ef017972" providerId="Windows Live" clId="Web-{24E67C58-0F7D-431F-8E36-6E45E03E50CE}" dt="2021-05-23T13:16:39.428" v="1036"/>
          <ac:spMkLst>
            <pc:docMk/>
            <pc:sldMk cId="854897986" sldId="264"/>
            <ac:spMk id="24" creationId="{15F33878-D502-4FFA-8ACE-F2AECDB2A23F}"/>
          </ac:spMkLst>
        </pc:spChg>
        <pc:spChg chg="add">
          <ac:chgData name="Natasha Topi" userId="dbc028f6ef017972" providerId="Windows Live" clId="Web-{24E67C58-0F7D-431F-8E36-6E45E03E50CE}" dt="2021-05-23T13:16:39.428" v="1036"/>
          <ac:spMkLst>
            <pc:docMk/>
            <pc:sldMk cId="854897986" sldId="264"/>
            <ac:spMk id="26" creationId="{D3539FEE-81D3-4406-802E-60B20B16F4F6}"/>
          </ac:spMkLst>
        </pc:spChg>
        <pc:spChg chg="add">
          <ac:chgData name="Natasha Topi" userId="dbc028f6ef017972" providerId="Windows Live" clId="Web-{24E67C58-0F7D-431F-8E36-6E45E03E50CE}" dt="2021-05-23T13:16:39.428" v="1036"/>
          <ac:spMkLst>
            <pc:docMk/>
            <pc:sldMk cId="854897986" sldId="264"/>
            <ac:spMk id="28" creationId="{DC701763-729E-462F-A5A8-E0DEFEB1E2E4}"/>
          </ac:spMkLst>
        </pc:spChg>
        <pc:picChg chg="add mod ord">
          <ac:chgData name="Natasha Topi" userId="dbc028f6ef017972" providerId="Windows Live" clId="Web-{24E67C58-0F7D-431F-8E36-6E45E03E50CE}" dt="2021-05-23T13:42:14.047" v="1423" actId="14100"/>
          <ac:picMkLst>
            <pc:docMk/>
            <pc:sldMk cId="854897986" sldId="264"/>
            <ac:picMk id="5" creationId="{16458F74-AF2E-48EB-9D05-1113C21B9D94}"/>
          </ac:picMkLst>
        </pc:picChg>
        <pc:picChg chg="add mod ord">
          <ac:chgData name="Natasha Topi" userId="dbc028f6ef017972" providerId="Windows Live" clId="Web-{24E67C58-0F7D-431F-8E36-6E45E03E50CE}" dt="2021-05-23T13:18:24.634" v="1058" actId="14100"/>
          <ac:picMkLst>
            <pc:docMk/>
            <pc:sldMk cId="854897986" sldId="264"/>
            <ac:picMk id="6" creationId="{27E89D5A-6167-4CA2-B183-9507D842BB42}"/>
          </ac:picMkLst>
        </pc:picChg>
        <pc:cxnChg chg="add del">
          <ac:chgData name="Natasha Topi" userId="dbc028f6ef017972" providerId="Windows Live" clId="Web-{24E67C58-0F7D-431F-8E36-6E45E03E50CE}" dt="2021-05-23T13:16:39.428" v="1036"/>
          <ac:cxnSpMkLst>
            <pc:docMk/>
            <pc:sldMk cId="854897986" sldId="264"/>
            <ac:cxnSpMk id="13" creationId="{7E7C77BC-7138-40B1-A15B-20F57A494629}"/>
          </ac:cxnSpMkLst>
        </pc:cxnChg>
        <pc:cxnChg chg="add del">
          <ac:chgData name="Natasha Topi" userId="dbc028f6ef017972" providerId="Windows Live" clId="Web-{24E67C58-0F7D-431F-8E36-6E45E03E50CE}" dt="2021-05-23T13:16:39.428" v="1036"/>
          <ac:cxnSpMkLst>
            <pc:docMk/>
            <pc:sldMk cId="854897986" sldId="264"/>
            <ac:cxnSpMk id="15" creationId="{DB146403-F3D6-484B-B2ED-97F9565D0370}"/>
          </ac:cxnSpMkLst>
        </pc:cxnChg>
      </pc:sldChg>
      <pc:sldChg chg="addSp delSp modSp new del mod setBg">
        <pc:chgData name="Natasha Topi" userId="dbc028f6ef017972" providerId="Windows Live" clId="Web-{24E67C58-0F7D-431F-8E36-6E45E03E50CE}" dt="2021-05-23T13:03:58.563" v="849"/>
        <pc:sldMkLst>
          <pc:docMk/>
          <pc:sldMk cId="3754041110" sldId="265"/>
        </pc:sldMkLst>
        <pc:spChg chg="add mod">
          <ac:chgData name="Natasha Topi" userId="dbc028f6ef017972" providerId="Windows Live" clId="Web-{24E67C58-0F7D-431F-8E36-6E45E03E50CE}" dt="2021-05-23T12:58:53.024" v="761"/>
          <ac:spMkLst>
            <pc:docMk/>
            <pc:sldMk cId="3754041110" sldId="265"/>
            <ac:spMk id="2" creationId="{7FB8D947-9E0D-4E8D-BEDB-B457A1B50020}"/>
          </ac:spMkLst>
        </pc:spChg>
        <pc:spChg chg="add del">
          <ac:chgData name="Natasha Topi" userId="dbc028f6ef017972" providerId="Windows Live" clId="Web-{24E67C58-0F7D-431F-8E36-6E45E03E50CE}" dt="2021-05-23T12:58:40.852" v="759"/>
          <ac:spMkLst>
            <pc:docMk/>
            <pc:sldMk cId="3754041110" sldId="265"/>
            <ac:spMk id="9" creationId="{823AC064-BC96-4F32-8AE1-B2FD38754823}"/>
          </ac:spMkLst>
        </pc:spChg>
        <pc:spChg chg="add del">
          <ac:chgData name="Natasha Topi" userId="dbc028f6ef017972" providerId="Windows Live" clId="Web-{24E67C58-0F7D-431F-8E36-6E45E03E50CE}" dt="2021-05-23T12:58:53.024" v="761"/>
          <ac:spMkLst>
            <pc:docMk/>
            <pc:sldMk cId="3754041110" sldId="265"/>
            <ac:spMk id="16" creationId="{D4771268-CB57-404A-9271-370EB28F6090}"/>
          </ac:spMkLst>
        </pc:spChg>
        <pc:spChg chg="add">
          <ac:chgData name="Natasha Topi" userId="dbc028f6ef017972" providerId="Windows Live" clId="Web-{24E67C58-0F7D-431F-8E36-6E45E03E50CE}" dt="2021-05-23T12:58:53.024" v="761"/>
          <ac:spMkLst>
            <pc:docMk/>
            <pc:sldMk cId="3754041110" sldId="265"/>
            <ac:spMk id="21" creationId="{1707FC24-6981-43D9-B525-C7832BA22463}"/>
          </ac:spMkLst>
        </pc:spChg>
        <pc:graphicFrameChg chg="add del mod modGraphic">
          <ac:chgData name="Natasha Topi" userId="dbc028f6ef017972" providerId="Windows Live" clId="Web-{24E67C58-0F7D-431F-8E36-6E45E03E50CE}" dt="2021-05-23T12:49:54.869" v="249"/>
          <ac:graphicFrameMkLst>
            <pc:docMk/>
            <pc:sldMk cId="3754041110" sldId="265"/>
            <ac:graphicFrameMk id="3" creationId="{6FFD2332-A1FC-4531-AE66-5BC295E1A345}"/>
          </ac:graphicFrameMkLst>
        </pc:graphicFrameChg>
        <pc:graphicFrameChg chg="add mod modGraphic">
          <ac:chgData name="Natasha Topi" userId="dbc028f6ef017972" providerId="Windows Live" clId="Web-{24E67C58-0F7D-431F-8E36-6E45E03E50CE}" dt="2021-05-23T12:58:53.024" v="761"/>
          <ac:graphicFrameMkLst>
            <pc:docMk/>
            <pc:sldMk cId="3754041110" sldId="265"/>
            <ac:graphicFrameMk id="4" creationId="{CBFF4B26-A183-4032-A274-0D724F993CA9}"/>
          </ac:graphicFrameMkLst>
        </pc:graphicFrameChg>
        <pc:cxnChg chg="add del">
          <ac:chgData name="Natasha Topi" userId="dbc028f6ef017972" providerId="Windows Live" clId="Web-{24E67C58-0F7D-431F-8E36-6E45E03E50CE}" dt="2021-05-23T12:58:40.852" v="759"/>
          <ac:cxnSpMkLst>
            <pc:docMk/>
            <pc:sldMk cId="3754041110" sldId="265"/>
            <ac:cxnSpMk id="11" creationId="{7E7C77BC-7138-40B1-A15B-20F57A494629}"/>
          </ac:cxnSpMkLst>
        </pc:cxnChg>
      </pc:sldChg>
      <pc:sldChg chg="addSp delSp modSp new mod setBg">
        <pc:chgData name="Natasha Topi" userId="dbc028f6ef017972" providerId="Windows Live" clId="Web-{24E67C58-0F7D-431F-8E36-6E45E03E50CE}" dt="2021-05-23T13:32:06.890" v="1232"/>
        <pc:sldMkLst>
          <pc:docMk/>
          <pc:sldMk cId="3324526090" sldId="266"/>
        </pc:sldMkLst>
        <pc:spChg chg="mod">
          <ac:chgData name="Natasha Topi" userId="dbc028f6ef017972" providerId="Windows Live" clId="Web-{24E67C58-0F7D-431F-8E36-6E45E03E50CE}" dt="2021-05-23T13:14:53.409" v="1021"/>
          <ac:spMkLst>
            <pc:docMk/>
            <pc:sldMk cId="3324526090" sldId="266"/>
            <ac:spMk id="2" creationId="{8C14B3C8-2496-4BF3-8C93-01F2F4E297EB}"/>
          </ac:spMkLst>
        </pc:spChg>
        <pc:spChg chg="add del">
          <ac:chgData name="Natasha Topi" userId="dbc028f6ef017972" providerId="Windows Live" clId="Web-{24E67C58-0F7D-431F-8E36-6E45E03E50CE}" dt="2021-05-23T13:14:53.409" v="1021"/>
          <ac:spMkLst>
            <pc:docMk/>
            <pc:sldMk cId="3324526090" sldId="266"/>
            <ac:spMk id="13" creationId="{7F57BEA8-497D-4AA8-8A18-BDCD696B25FE}"/>
          </ac:spMkLst>
        </pc:spChg>
        <pc:spChg chg="add">
          <ac:chgData name="Natasha Topi" userId="dbc028f6ef017972" providerId="Windows Live" clId="Web-{24E67C58-0F7D-431F-8E36-6E45E03E50CE}" dt="2021-05-23T13:14:53.409" v="1021"/>
          <ac:spMkLst>
            <pc:docMk/>
            <pc:sldMk cId="3324526090" sldId="266"/>
            <ac:spMk id="22" creationId="{A8384FB5-9ADC-4DDC-881B-597D56F5B15D}"/>
          </ac:spMkLst>
        </pc:spChg>
        <pc:spChg chg="add">
          <ac:chgData name="Natasha Topi" userId="dbc028f6ef017972" providerId="Windows Live" clId="Web-{24E67C58-0F7D-431F-8E36-6E45E03E50CE}" dt="2021-05-23T13:14:53.409" v="1021"/>
          <ac:spMkLst>
            <pc:docMk/>
            <pc:sldMk cId="3324526090" sldId="266"/>
            <ac:spMk id="24" creationId="{1199E1B1-A8C0-4FE8-A5A8-1CB41D69F857}"/>
          </ac:spMkLst>
        </pc:spChg>
        <pc:spChg chg="add">
          <ac:chgData name="Natasha Topi" userId="dbc028f6ef017972" providerId="Windows Live" clId="Web-{24E67C58-0F7D-431F-8E36-6E45E03E50CE}" dt="2021-05-23T13:14:53.409" v="1021"/>
          <ac:spMkLst>
            <pc:docMk/>
            <pc:sldMk cId="3324526090" sldId="266"/>
            <ac:spMk id="26" creationId="{84A8DE83-DE75-4B41-9DB4-A7EC0B0DEC0B}"/>
          </ac:spMkLst>
        </pc:spChg>
        <pc:spChg chg="add">
          <ac:chgData name="Natasha Topi" userId="dbc028f6ef017972" providerId="Windows Live" clId="Web-{24E67C58-0F7D-431F-8E36-6E45E03E50CE}" dt="2021-05-23T13:14:53.409" v="1021"/>
          <ac:spMkLst>
            <pc:docMk/>
            <pc:sldMk cId="3324526090" sldId="266"/>
            <ac:spMk id="28" creationId="{A7009A0A-BEF5-4EAC-AF15-E4F9F002E239}"/>
          </ac:spMkLst>
        </pc:spChg>
        <pc:graphicFrameChg chg="add del mod modGraphic">
          <ac:chgData name="Natasha Topi" userId="dbc028f6ef017972" providerId="Windows Live" clId="Web-{24E67C58-0F7D-431F-8E36-6E45E03E50CE}" dt="2021-05-23T12:59:43.978" v="767"/>
          <ac:graphicFrameMkLst>
            <pc:docMk/>
            <pc:sldMk cId="3324526090" sldId="266"/>
            <ac:graphicFrameMk id="3" creationId="{043458CC-23E8-4251-8B4C-DB0EB7979F60}"/>
          </ac:graphicFrameMkLst>
        </pc:graphicFrameChg>
        <pc:graphicFrameChg chg="add del mod modGraphic">
          <ac:chgData name="Natasha Topi" userId="dbc028f6ef017972" providerId="Windows Live" clId="Web-{24E67C58-0F7D-431F-8E36-6E45E03E50CE}" dt="2021-05-23T13:01:02.512" v="789"/>
          <ac:graphicFrameMkLst>
            <pc:docMk/>
            <pc:sldMk cId="3324526090" sldId="266"/>
            <ac:graphicFrameMk id="4" creationId="{EB9619F0-9451-4365-96F0-A6FBD1941865}"/>
          </ac:graphicFrameMkLst>
        </pc:graphicFrameChg>
        <pc:graphicFrameChg chg="add mod modGraphic">
          <ac:chgData name="Natasha Topi" userId="dbc028f6ef017972" providerId="Windows Live" clId="Web-{24E67C58-0F7D-431F-8E36-6E45E03E50CE}" dt="2021-05-23T13:32:06.890" v="1232"/>
          <ac:graphicFrameMkLst>
            <pc:docMk/>
            <pc:sldMk cId="3324526090" sldId="266"/>
            <ac:graphicFrameMk id="6" creationId="{70CE7258-E06F-45EF-995A-31EE7B357771}"/>
          </ac:graphicFrameMkLst>
        </pc:graphicFrameChg>
        <pc:cxnChg chg="add del">
          <ac:chgData name="Natasha Topi" userId="dbc028f6ef017972" providerId="Windows Live" clId="Web-{24E67C58-0F7D-431F-8E36-6E45E03E50CE}" dt="2021-05-23T13:14:53.409" v="1021"/>
          <ac:cxnSpMkLst>
            <pc:docMk/>
            <pc:sldMk cId="3324526090" sldId="266"/>
            <ac:cxnSpMk id="11" creationId="{D2E961F1-4A28-4A5F-BBD4-6E400E5E6C75}"/>
          </ac:cxnSpMkLst>
        </pc:cxnChg>
        <pc:cxnChg chg="add del">
          <ac:chgData name="Natasha Topi" userId="dbc028f6ef017972" providerId="Windows Live" clId="Web-{24E67C58-0F7D-431F-8E36-6E45E03E50CE}" dt="2021-05-23T13:14:53.409" v="1021"/>
          <ac:cxnSpMkLst>
            <pc:docMk/>
            <pc:sldMk cId="3324526090" sldId="266"/>
            <ac:cxnSpMk id="15" creationId="{A82415D3-DDE5-4D63-8CB3-23A5EC581B27}"/>
          </ac:cxnSpMkLst>
        </pc:cxnChg>
        <pc:cxnChg chg="add del">
          <ac:chgData name="Natasha Topi" userId="dbc028f6ef017972" providerId="Windows Live" clId="Web-{24E67C58-0F7D-431F-8E36-6E45E03E50CE}" dt="2021-05-23T13:14:53.409" v="1021"/>
          <ac:cxnSpMkLst>
            <pc:docMk/>
            <pc:sldMk cId="3324526090" sldId="266"/>
            <ac:cxnSpMk id="17" creationId="{AD7193FB-6AE6-4B3B-8F89-56B55DD63B4D}"/>
          </ac:cxnSpMkLst>
        </pc:cxnChg>
      </pc:sldChg>
      <pc:sldChg chg="addSp delSp modSp new mod setBg">
        <pc:chgData name="Natasha Topi" userId="dbc028f6ef017972" providerId="Windows Live" clId="Web-{24E67C58-0F7D-431F-8E36-6E45E03E50CE}" dt="2021-05-23T13:44:50.786" v="1502" actId="14100"/>
        <pc:sldMkLst>
          <pc:docMk/>
          <pc:sldMk cId="692729511" sldId="267"/>
        </pc:sldMkLst>
        <pc:spChg chg="mod">
          <ac:chgData name="Natasha Topi" userId="dbc028f6ef017972" providerId="Windows Live" clId="Web-{24E67C58-0F7D-431F-8E36-6E45E03E50CE}" dt="2021-05-23T13:44:50.786" v="1502" actId="14100"/>
          <ac:spMkLst>
            <pc:docMk/>
            <pc:sldMk cId="692729511" sldId="267"/>
            <ac:spMk id="2" creationId="{123006B4-F279-459A-992A-2D375564C1D1}"/>
          </ac:spMkLst>
        </pc:spChg>
        <pc:spChg chg="add del">
          <ac:chgData name="Natasha Topi" userId="dbc028f6ef017972" providerId="Windows Live" clId="Web-{24E67C58-0F7D-431F-8E36-6E45E03E50CE}" dt="2021-05-23T13:16:50.131" v="1039"/>
          <ac:spMkLst>
            <pc:docMk/>
            <pc:sldMk cId="692729511" sldId="267"/>
            <ac:spMk id="3" creationId="{4FA44353-BECE-4E48-92E7-5D69E44AF29C}"/>
          </ac:spMkLst>
        </pc:spChg>
        <pc:spChg chg="add mod">
          <ac:chgData name="Natasha Topi" userId="dbc028f6ef017972" providerId="Windows Live" clId="Web-{24E67C58-0F7D-431F-8E36-6E45E03E50CE}" dt="2021-05-23T13:44:41.754" v="1501" actId="14100"/>
          <ac:spMkLst>
            <pc:docMk/>
            <pc:sldMk cId="692729511" sldId="267"/>
            <ac:spMk id="4" creationId="{88B9F26D-8E19-4621-9955-815E40DB919E}"/>
          </ac:spMkLst>
        </pc:spChg>
        <pc:spChg chg="add">
          <ac:chgData name="Natasha Topi" userId="dbc028f6ef017972" providerId="Windows Live" clId="Web-{24E67C58-0F7D-431F-8E36-6E45E03E50CE}" dt="2021-05-23T13:16:50.131" v="1039"/>
          <ac:spMkLst>
            <pc:docMk/>
            <pc:sldMk cId="692729511" sldId="267"/>
            <ac:spMk id="5" creationId="{8C790BE2-4E4F-4AAF-81A2-4A6F4885EBE6}"/>
          </ac:spMkLst>
        </pc:spChg>
        <pc:spChg chg="add">
          <ac:chgData name="Natasha Topi" userId="dbc028f6ef017972" providerId="Windows Live" clId="Web-{24E67C58-0F7D-431F-8E36-6E45E03E50CE}" dt="2021-05-23T13:16:50.131" v="1039"/>
          <ac:spMkLst>
            <pc:docMk/>
            <pc:sldMk cId="692729511" sldId="267"/>
            <ac:spMk id="6" creationId="{D28B54C3-B57B-472A-B96E-1FCB67093DC2}"/>
          </ac:spMkLst>
        </pc:spChg>
        <pc:spChg chg="add">
          <ac:chgData name="Natasha Topi" userId="dbc028f6ef017972" providerId="Windows Live" clId="Web-{24E67C58-0F7D-431F-8E36-6E45E03E50CE}" dt="2021-05-23T13:16:50.131" v="1039"/>
          <ac:spMkLst>
            <pc:docMk/>
            <pc:sldMk cId="692729511" sldId="267"/>
            <ac:spMk id="7" creationId="{7DB3C429-F8DA-49B9-AF84-21996FCF78B5}"/>
          </ac:spMkLst>
        </pc:spChg>
        <pc:spChg chg="add del">
          <ac:chgData name="Natasha Topi" userId="dbc028f6ef017972" providerId="Windows Live" clId="Web-{24E67C58-0F7D-431F-8E36-6E45E03E50CE}" dt="2021-05-23T13:16:50.115" v="1038"/>
          <ac:spMkLst>
            <pc:docMk/>
            <pc:sldMk cId="692729511" sldId="267"/>
            <ac:spMk id="8" creationId="{DA9C8D46-54D8-4DF1-99A2-E651C7B132F4}"/>
          </ac:spMkLst>
        </pc:spChg>
        <pc:spChg chg="add">
          <ac:chgData name="Natasha Topi" userId="dbc028f6ef017972" providerId="Windows Live" clId="Web-{24E67C58-0F7D-431F-8E36-6E45E03E50CE}" dt="2021-05-23T13:16:50.131" v="1039"/>
          <ac:spMkLst>
            <pc:docMk/>
            <pc:sldMk cId="692729511" sldId="267"/>
            <ac:spMk id="9" creationId="{E12088DD-B1AD-40E0-8B86-1D87A2CCD9BE}"/>
          </ac:spMkLst>
        </pc:spChg>
        <pc:spChg chg="add del">
          <ac:chgData name="Natasha Topi" userId="dbc028f6ef017972" providerId="Windows Live" clId="Web-{24E67C58-0F7D-431F-8E36-6E45E03E50CE}" dt="2021-05-23T13:16:50.115" v="1038"/>
          <ac:spMkLst>
            <pc:docMk/>
            <pc:sldMk cId="692729511" sldId="267"/>
            <ac:spMk id="10" creationId="{9715DAF0-AE1B-46C9-8A6B-DB2AA05AB91D}"/>
          </ac:spMkLst>
        </pc:spChg>
        <pc:spChg chg="add">
          <ac:chgData name="Natasha Topi" userId="dbc028f6ef017972" providerId="Windows Live" clId="Web-{24E67C58-0F7D-431F-8E36-6E45E03E50CE}" dt="2021-05-23T13:16:50.131" v="1039"/>
          <ac:spMkLst>
            <pc:docMk/>
            <pc:sldMk cId="692729511" sldId="267"/>
            <ac:spMk id="11" creationId="{C4C9F2B0-1044-46EB-8AEB-C3BFFDE6C2CC}"/>
          </ac:spMkLst>
        </pc:spChg>
        <pc:spChg chg="add del">
          <ac:chgData name="Natasha Topi" userId="dbc028f6ef017972" providerId="Windows Live" clId="Web-{24E67C58-0F7D-431F-8E36-6E45E03E50CE}" dt="2021-05-23T13:16:50.115" v="1038"/>
          <ac:spMkLst>
            <pc:docMk/>
            <pc:sldMk cId="692729511" sldId="267"/>
            <ac:spMk id="12" creationId="{DE12BF4D-F47A-41C1-85FC-652E412D3B47}"/>
          </ac:spMkLst>
        </pc:spChg>
        <pc:spChg chg="add">
          <ac:chgData name="Natasha Topi" userId="dbc028f6ef017972" providerId="Windows Live" clId="Web-{24E67C58-0F7D-431F-8E36-6E45E03E50CE}" dt="2021-05-23T13:16:50.131" v="1039"/>
          <ac:spMkLst>
            <pc:docMk/>
            <pc:sldMk cId="692729511" sldId="267"/>
            <ac:spMk id="13" creationId="{0C395952-4E26-45A2-8756-2ADFD6E53C6E}"/>
          </ac:spMkLst>
        </pc:spChg>
        <pc:spChg chg="add del">
          <ac:chgData name="Natasha Topi" userId="dbc028f6ef017972" providerId="Windows Live" clId="Web-{24E67C58-0F7D-431F-8E36-6E45E03E50CE}" dt="2021-05-23T13:16:50.115" v="1038"/>
          <ac:spMkLst>
            <pc:docMk/>
            <pc:sldMk cId="692729511" sldId="267"/>
            <ac:spMk id="14" creationId="{AAF055B3-1F95-4ABA-BFE4-A58320A8206E}"/>
          </ac:spMkLst>
        </pc:spChg>
        <pc:spChg chg="add del">
          <ac:chgData name="Natasha Topi" userId="dbc028f6ef017972" providerId="Windows Live" clId="Web-{24E67C58-0F7D-431F-8E36-6E45E03E50CE}" dt="2021-05-23T13:16:50.115" v="1038"/>
          <ac:spMkLst>
            <pc:docMk/>
            <pc:sldMk cId="692729511" sldId="267"/>
            <ac:spMk id="16" creationId="{65FBF53F-BBBA-4974-AD72-0E8CD294E50F}"/>
          </ac:spMkLst>
        </pc:spChg>
        <pc:spChg chg="add del">
          <ac:chgData name="Natasha Topi" userId="dbc028f6ef017972" providerId="Windows Live" clId="Web-{24E67C58-0F7D-431F-8E36-6E45E03E50CE}" dt="2021-05-23T13:16:50.115" v="1038"/>
          <ac:spMkLst>
            <pc:docMk/>
            <pc:sldMk cId="692729511" sldId="267"/>
            <ac:spMk id="18" creationId="{5A2875D7-3769-4291-959E-9FAD764A760C}"/>
          </ac:spMkLst>
        </pc:spChg>
        <pc:spChg chg="add">
          <ac:chgData name="Natasha Topi" userId="dbc028f6ef017972" providerId="Windows Live" clId="Web-{24E67C58-0F7D-431F-8E36-6E45E03E50CE}" dt="2021-05-23T13:16:50.131" v="1039"/>
          <ac:spMkLst>
            <pc:docMk/>
            <pc:sldMk cId="692729511" sldId="267"/>
            <ac:spMk id="20" creationId="{4734BADF-9461-4621-B112-2D7BABEA7DD0}"/>
          </ac:spMkLst>
        </pc:spChg>
      </pc:sldChg>
      <pc:sldChg chg="addSp modSp new mod setBg addAnim delAnim modAnim">
        <pc:chgData name="Natasha Topi" userId="dbc028f6ef017972" providerId="Windows Live" clId="Web-{24E67C58-0F7D-431F-8E36-6E45E03E50CE}" dt="2021-05-23T13:54:30.005" v="1636"/>
        <pc:sldMkLst>
          <pc:docMk/>
          <pc:sldMk cId="3821500109" sldId="268"/>
        </pc:sldMkLst>
        <pc:spChg chg="mod">
          <ac:chgData name="Natasha Topi" userId="dbc028f6ef017972" providerId="Windows Live" clId="Web-{24E67C58-0F7D-431F-8E36-6E45E03E50CE}" dt="2021-05-23T13:47:10.524" v="1577"/>
          <ac:spMkLst>
            <pc:docMk/>
            <pc:sldMk cId="3821500109" sldId="268"/>
            <ac:spMk id="2" creationId="{FFEB7004-F9B5-4D77-B84B-5D2C44AE5836}"/>
          </ac:spMkLst>
        </pc:spChg>
        <pc:spChg chg="add mod">
          <ac:chgData name="Natasha Topi" userId="dbc028f6ef017972" providerId="Windows Live" clId="Web-{24E67C58-0F7D-431F-8E36-6E45E03E50CE}" dt="2021-05-23T13:48:42.886" v="1626" actId="20577"/>
          <ac:spMkLst>
            <pc:docMk/>
            <pc:sldMk cId="3821500109" sldId="268"/>
            <ac:spMk id="3" creationId="{49CE557C-7E40-47F6-A02B-A1F6B890B08E}"/>
          </ac:spMkLst>
        </pc:spChg>
        <pc:spChg chg="add">
          <ac:chgData name="Natasha Topi" userId="dbc028f6ef017972" providerId="Windows Live" clId="Web-{24E67C58-0F7D-431F-8E36-6E45E03E50CE}" dt="2021-05-23T13:47:10.524" v="1577"/>
          <ac:spMkLst>
            <pc:docMk/>
            <pc:sldMk cId="3821500109" sldId="268"/>
            <ac:spMk id="8" creationId="{8C790BE2-4E4F-4AAF-81A2-4A6F4885EBE6}"/>
          </ac:spMkLst>
        </pc:spChg>
        <pc:spChg chg="add">
          <ac:chgData name="Natasha Topi" userId="dbc028f6ef017972" providerId="Windows Live" clId="Web-{24E67C58-0F7D-431F-8E36-6E45E03E50CE}" dt="2021-05-23T13:47:10.524" v="1577"/>
          <ac:spMkLst>
            <pc:docMk/>
            <pc:sldMk cId="3821500109" sldId="268"/>
            <ac:spMk id="10" creationId="{D28B54C3-B57B-472A-B96E-1FCB67093DC2}"/>
          </ac:spMkLst>
        </pc:spChg>
        <pc:spChg chg="add">
          <ac:chgData name="Natasha Topi" userId="dbc028f6ef017972" providerId="Windows Live" clId="Web-{24E67C58-0F7D-431F-8E36-6E45E03E50CE}" dt="2021-05-23T13:47:10.524" v="1577"/>
          <ac:spMkLst>
            <pc:docMk/>
            <pc:sldMk cId="3821500109" sldId="268"/>
            <ac:spMk id="12" creationId="{7DB3C429-F8DA-49B9-AF84-21996FCF78B5}"/>
          </ac:spMkLst>
        </pc:spChg>
        <pc:spChg chg="add">
          <ac:chgData name="Natasha Topi" userId="dbc028f6ef017972" providerId="Windows Live" clId="Web-{24E67C58-0F7D-431F-8E36-6E45E03E50CE}" dt="2021-05-23T13:47:10.524" v="1577"/>
          <ac:spMkLst>
            <pc:docMk/>
            <pc:sldMk cId="3821500109" sldId="268"/>
            <ac:spMk id="14" creationId="{E12088DD-B1AD-40E0-8B86-1D87A2CCD9BE}"/>
          </ac:spMkLst>
        </pc:spChg>
        <pc:spChg chg="add">
          <ac:chgData name="Natasha Topi" userId="dbc028f6ef017972" providerId="Windows Live" clId="Web-{24E67C58-0F7D-431F-8E36-6E45E03E50CE}" dt="2021-05-23T13:47:10.524" v="1577"/>
          <ac:spMkLst>
            <pc:docMk/>
            <pc:sldMk cId="3821500109" sldId="268"/>
            <ac:spMk id="16" creationId="{C4C9F2B0-1044-46EB-8AEB-C3BFFDE6C2CC}"/>
          </ac:spMkLst>
        </pc:spChg>
        <pc:spChg chg="add">
          <ac:chgData name="Natasha Topi" userId="dbc028f6ef017972" providerId="Windows Live" clId="Web-{24E67C58-0F7D-431F-8E36-6E45E03E50CE}" dt="2021-05-23T13:47:10.524" v="1577"/>
          <ac:spMkLst>
            <pc:docMk/>
            <pc:sldMk cId="3821500109" sldId="268"/>
            <ac:spMk id="18" creationId="{0C395952-4E26-45A2-8756-2ADFD6E53C6E}"/>
          </ac:spMkLst>
        </pc:spChg>
        <pc:spChg chg="add">
          <ac:chgData name="Natasha Topi" userId="dbc028f6ef017972" providerId="Windows Live" clId="Web-{24E67C58-0F7D-431F-8E36-6E45E03E50CE}" dt="2021-05-23T13:47:10.524" v="1577"/>
          <ac:spMkLst>
            <pc:docMk/>
            <pc:sldMk cId="3821500109" sldId="268"/>
            <ac:spMk id="20" creationId="{4734BADF-9461-4621-B112-2D7BABEA7DD0}"/>
          </ac:spMkLst>
        </pc:spChg>
      </pc:sldChg>
    </pc:docChg>
  </pc:docChgLst>
  <pc:docChgLst>
    <pc:chgData name="Επισκέπτης" providerId="Windows Live" clId="Web-{F60642DD-892D-49FE-A87B-79C550EF0D69}"/>
    <pc:docChg chg="addSld delSld modSld">
      <pc:chgData name="Επισκέπτης" userId="" providerId="Windows Live" clId="Web-{F60642DD-892D-49FE-A87B-79C550EF0D69}" dt="2021-05-25T08:42:11.531" v="2592" actId="1076"/>
      <pc:docMkLst>
        <pc:docMk/>
      </pc:docMkLst>
      <pc:sldChg chg="modSp modNotes">
        <pc:chgData name="Επισκέπτης" userId="" providerId="Windows Live" clId="Web-{F60642DD-892D-49FE-A87B-79C550EF0D69}" dt="2021-05-25T08:42:11.531" v="2592" actId="1076"/>
        <pc:sldMkLst>
          <pc:docMk/>
          <pc:sldMk cId="109857222" sldId="256"/>
        </pc:sldMkLst>
        <pc:spChg chg="mod">
          <ac:chgData name="Επισκέπτης" userId="" providerId="Windows Live" clId="Web-{F60642DD-892D-49FE-A87B-79C550EF0D69}" dt="2021-05-25T06:46:23.522" v="258" actId="20577"/>
          <ac:spMkLst>
            <pc:docMk/>
            <pc:sldMk cId="109857222" sldId="256"/>
            <ac:spMk id="4" creationId="{9D2F090E-2BDD-4C5D-BD84-0F2FB22CCC25}"/>
          </ac:spMkLst>
        </pc:spChg>
        <pc:picChg chg="mod">
          <ac:chgData name="Επισκέπτης" userId="" providerId="Windows Live" clId="Web-{F60642DD-892D-49FE-A87B-79C550EF0D69}" dt="2021-05-25T08:42:11.531" v="2592" actId="1076"/>
          <ac:picMkLst>
            <pc:docMk/>
            <pc:sldMk cId="109857222" sldId="256"/>
            <ac:picMk id="42" creationId="{D5D7301E-CFEA-4264-B67E-22BAFE339F28}"/>
          </ac:picMkLst>
        </pc:picChg>
      </pc:sldChg>
      <pc:sldChg chg="modSp modNotes">
        <pc:chgData name="Επισκέπτης" userId="" providerId="Windows Live" clId="Web-{F60642DD-892D-49FE-A87B-79C550EF0D69}" dt="2021-05-25T08:37:25.212" v="2521"/>
        <pc:sldMkLst>
          <pc:docMk/>
          <pc:sldMk cId="1358359513" sldId="258"/>
        </pc:sldMkLst>
        <pc:graphicFrameChg chg="modGraphic">
          <ac:chgData name="Επισκέπτης" userId="" providerId="Windows Live" clId="Web-{F60642DD-892D-49FE-A87B-79C550EF0D69}" dt="2021-05-25T06:50:27.982" v="338" actId="20577"/>
          <ac:graphicFrameMkLst>
            <pc:docMk/>
            <pc:sldMk cId="1358359513" sldId="258"/>
            <ac:graphicFrameMk id="15" creationId="{12370EBD-5BA2-4E4D-8A4B-5221AADE01FC}"/>
          </ac:graphicFrameMkLst>
        </pc:graphicFrameChg>
      </pc:sldChg>
      <pc:sldChg chg="modSp modNotes">
        <pc:chgData name="Επισκέπτης" userId="" providerId="Windows Live" clId="Web-{F60642DD-892D-49FE-A87B-79C550EF0D69}" dt="2021-05-25T08:37:33.978" v="2532"/>
        <pc:sldMkLst>
          <pc:docMk/>
          <pc:sldMk cId="350717262" sldId="259"/>
        </pc:sldMkLst>
        <pc:picChg chg="mod">
          <ac:chgData name="Επισκέπτης" userId="" providerId="Windows Live" clId="Web-{F60642DD-892D-49FE-A87B-79C550EF0D69}" dt="2021-05-25T07:12:59.924" v="911" actId="14100"/>
          <ac:picMkLst>
            <pc:docMk/>
            <pc:sldMk cId="350717262" sldId="259"/>
            <ac:picMk id="4" creationId="{91C64E98-0EF6-4D25-8638-23DC6BC05893}"/>
          </ac:picMkLst>
        </pc:picChg>
        <pc:picChg chg="mod">
          <ac:chgData name="Επισκέπτης" userId="" providerId="Windows Live" clId="Web-{F60642DD-892D-49FE-A87B-79C550EF0D69}" dt="2021-05-25T07:12:53.580" v="909" actId="14100"/>
          <ac:picMkLst>
            <pc:docMk/>
            <pc:sldMk cId="350717262" sldId="259"/>
            <ac:picMk id="5" creationId="{D5DFAE79-59EA-43BA-932D-602E002A125D}"/>
          </ac:picMkLst>
        </pc:picChg>
      </pc:sldChg>
      <pc:sldChg chg="modNotes">
        <pc:chgData name="Επισκέπτης" userId="" providerId="Windows Live" clId="Web-{F60642DD-892D-49FE-A87B-79C550EF0D69}" dt="2021-05-25T08:37:41.510" v="2533"/>
        <pc:sldMkLst>
          <pc:docMk/>
          <pc:sldMk cId="723351890" sldId="260"/>
        </pc:sldMkLst>
      </pc:sldChg>
      <pc:sldChg chg="modNotes">
        <pc:chgData name="Επισκέπτης" userId="" providerId="Windows Live" clId="Web-{F60642DD-892D-49FE-A87B-79C550EF0D69}" dt="2021-05-25T08:37:56.838" v="2541"/>
        <pc:sldMkLst>
          <pc:docMk/>
          <pc:sldMk cId="3358055581" sldId="261"/>
        </pc:sldMkLst>
      </pc:sldChg>
      <pc:sldChg chg="addSp delSp modSp modNotes">
        <pc:chgData name="Επισκέπτης" userId="" providerId="Windows Live" clId="Web-{F60642DD-892D-49FE-A87B-79C550EF0D69}" dt="2021-05-25T08:38:04.651" v="2547"/>
        <pc:sldMkLst>
          <pc:docMk/>
          <pc:sldMk cId="864772683" sldId="262"/>
        </pc:sldMkLst>
        <pc:spChg chg="add del mod">
          <ac:chgData name="Επισκέπτης" userId="" providerId="Windows Live" clId="Web-{F60642DD-892D-49FE-A87B-79C550EF0D69}" dt="2021-05-25T07:34:02.145" v="1222"/>
          <ac:spMkLst>
            <pc:docMk/>
            <pc:sldMk cId="864772683" sldId="262"/>
            <ac:spMk id="4" creationId="{0FD16E3B-14AD-4902-9F5A-DF6592FD818D}"/>
          </ac:spMkLst>
        </pc:spChg>
        <pc:picChg chg="del mod">
          <ac:chgData name="Επισκέπτης" userId="" providerId="Windows Live" clId="Web-{F60642DD-892D-49FE-A87B-79C550EF0D69}" dt="2021-05-25T07:33:56.927" v="1221"/>
          <ac:picMkLst>
            <pc:docMk/>
            <pc:sldMk cId="864772683" sldId="262"/>
            <ac:picMk id="5" creationId="{B5EA44D4-AC7C-4C20-AFDA-0B5C9C364CAA}"/>
          </ac:picMkLst>
        </pc:picChg>
        <pc:picChg chg="mod">
          <ac:chgData name="Επισκέπτης" userId="" providerId="Windows Live" clId="Web-{F60642DD-892D-49FE-A87B-79C550EF0D69}" dt="2021-05-25T07:34:26.771" v="1229" actId="14100"/>
          <ac:picMkLst>
            <pc:docMk/>
            <pc:sldMk cId="864772683" sldId="262"/>
            <ac:picMk id="6" creationId="{9DBCD36A-BE2F-435B-AD2D-B5C3FE644110}"/>
          </ac:picMkLst>
        </pc:picChg>
      </pc:sldChg>
      <pc:sldChg chg="modNotes">
        <pc:chgData name="Επισκέπτης" userId="" providerId="Windows Live" clId="Web-{F60642DD-892D-49FE-A87B-79C550EF0D69}" dt="2021-05-25T08:39:06.168" v="2553"/>
        <pc:sldMkLst>
          <pc:docMk/>
          <pc:sldMk cId="854897986" sldId="264"/>
        </pc:sldMkLst>
      </pc:sldChg>
      <pc:sldChg chg="modSp modNotes">
        <pc:chgData name="Επισκέπτης" userId="" providerId="Windows Live" clId="Web-{F60642DD-892D-49FE-A87B-79C550EF0D69}" dt="2021-05-25T08:37:29.166" v="2527"/>
        <pc:sldMkLst>
          <pc:docMk/>
          <pc:sldMk cId="3324526090" sldId="266"/>
        </pc:sldMkLst>
        <pc:spChg chg="mod">
          <ac:chgData name="Επισκέπτης" userId="" providerId="Windows Live" clId="Web-{F60642DD-892D-49FE-A87B-79C550EF0D69}" dt="2021-05-25T06:50:18.107" v="333" actId="20577"/>
          <ac:spMkLst>
            <pc:docMk/>
            <pc:sldMk cId="3324526090" sldId="266"/>
            <ac:spMk id="2" creationId="{8C14B3C8-2496-4BF3-8C93-01F2F4E297EB}"/>
          </ac:spMkLst>
        </pc:spChg>
        <pc:graphicFrameChg chg="mod modGraphic">
          <ac:chgData name="Επισκέπτης" userId="" providerId="Windows Live" clId="Web-{F60642DD-892D-49FE-A87B-79C550EF0D69}" dt="2021-05-25T06:53:34.737" v="439"/>
          <ac:graphicFrameMkLst>
            <pc:docMk/>
            <pc:sldMk cId="3324526090" sldId="266"/>
            <ac:graphicFrameMk id="6" creationId="{70CE7258-E06F-45EF-995A-31EE7B357771}"/>
          </ac:graphicFrameMkLst>
        </pc:graphicFrameChg>
      </pc:sldChg>
      <pc:sldChg chg="del">
        <pc:chgData name="Επισκέπτης" userId="" providerId="Windows Live" clId="Web-{F60642DD-892D-49FE-A87B-79C550EF0D69}" dt="2021-05-25T08:01:59.727" v="1337"/>
        <pc:sldMkLst>
          <pc:docMk/>
          <pc:sldMk cId="692729511" sldId="267"/>
        </pc:sldMkLst>
      </pc:sldChg>
      <pc:sldChg chg="modNotes">
        <pc:chgData name="Επισκέπτης" userId="" providerId="Windows Live" clId="Web-{F60642DD-892D-49FE-A87B-79C550EF0D69}" dt="2021-05-25T08:39:43.606" v="2591"/>
        <pc:sldMkLst>
          <pc:docMk/>
          <pc:sldMk cId="3821500109" sldId="268"/>
        </pc:sldMkLst>
      </pc:sldChg>
      <pc:sldChg chg="addSp delSp modSp new mod setBg modNotes">
        <pc:chgData name="Επισκέπτης" userId="" providerId="Windows Live" clId="Web-{F60642DD-892D-49FE-A87B-79C550EF0D69}" dt="2021-05-25T08:39:24.762" v="2560"/>
        <pc:sldMkLst>
          <pc:docMk/>
          <pc:sldMk cId="2204483607" sldId="269"/>
        </pc:sldMkLst>
        <pc:spChg chg="add mod ord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2" creationId="{089657A6-31B1-4FCB-A154-F41E17BBDD5C}"/>
          </ac:spMkLst>
        </pc:spChg>
        <pc:spChg chg="add mod">
          <ac:chgData name="Επισκέπτης" userId="" providerId="Windows Live" clId="Web-{F60642DD-892D-49FE-A87B-79C550EF0D69}" dt="2021-05-25T08:26:18.494" v="1898" actId="20577"/>
          <ac:spMkLst>
            <pc:docMk/>
            <pc:sldMk cId="2204483607" sldId="269"/>
            <ac:spMk id="3" creationId="{32F2E3AE-9211-4B67-A5BC-011E2BB62B68}"/>
          </ac:spMkLst>
        </pc:spChg>
        <pc:spChg chg="add mod">
          <ac:chgData name="Επισκέπτης" userId="" providerId="Windows Live" clId="Web-{F60642DD-892D-49FE-A87B-79C550EF0D69}" dt="2021-05-25T08:26:23.760" v="1899" actId="1076"/>
          <ac:spMkLst>
            <pc:docMk/>
            <pc:sldMk cId="2204483607" sldId="269"/>
            <ac:spMk id="4" creationId="{2A33FFBE-FE8C-4FA9-9252-18C68AF24179}"/>
          </ac:spMkLst>
        </pc:spChg>
        <pc:spChg chg="add del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7" creationId="{DEE2AD96-B495-4E06-9291-B71706F728CB}"/>
          </ac:spMkLst>
        </pc:spChg>
        <pc:spChg chg="add del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9" creationId="{53CF6D67-C5A8-4ADD-9E8E-1E38CA1D3166}"/>
          </ac:spMkLst>
        </pc:spChg>
        <pc:spChg chg="add del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11" creationId="{86909FA0-B515-4681-B7A8-FA281D133B94}"/>
          </ac:spMkLst>
        </pc:spChg>
        <pc:spChg chg="add del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13" creationId="{21C9FE86-FCC3-4A31-AA1C-C882262B7FE7}"/>
          </ac:spMkLst>
        </pc:spChg>
        <pc:spChg chg="add del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15" creationId="{7D96243B-ECED-4B71-8E06-AE9A285EAD20}"/>
          </ac:spMkLst>
        </pc:spChg>
        <pc:spChg chg="add del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17" creationId="{A09989E4-EFDC-4A90-A633-E0525FB4139E}"/>
          </ac:spMkLst>
        </pc:spChg>
        <pc:spChg chg="add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22" creationId="{0E30439A-8A5B-46EC-8283-9B6B031D40D0}"/>
          </ac:spMkLst>
        </pc:spChg>
        <pc:spChg chg="add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24" creationId="{5CEAD642-85CF-4750-8432-7C80C901F001}"/>
          </ac:spMkLst>
        </pc:spChg>
        <pc:spChg chg="add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26" creationId="{FA33EEAE-15D5-4119-8C1E-89D943F911EF}"/>
          </ac:spMkLst>
        </pc:spChg>
        <pc:spChg chg="add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28" creationId="{730D8B3B-9B80-4025-B934-26DC7D7CD231}"/>
          </ac:spMkLst>
        </pc:spChg>
        <pc:spChg chg="add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30" creationId="{B5A1B09C-1565-46F8-B70F-621C5EB48A09}"/>
          </ac:spMkLst>
        </pc:spChg>
        <pc:spChg chg="add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32" creationId="{8C516CC8-80AC-446C-A56E-9F54B7210402}"/>
          </ac:spMkLst>
        </pc:spChg>
        <pc:spChg chg="add">
          <ac:chgData name="Επισκέπτης" userId="" providerId="Windows Live" clId="Web-{F60642DD-892D-49FE-A87B-79C550EF0D69}" dt="2021-05-25T08:24:07.366" v="1860"/>
          <ac:spMkLst>
            <pc:docMk/>
            <pc:sldMk cId="2204483607" sldId="269"/>
            <ac:spMk id="34" creationId="{53947E58-F088-49F1-A3D1-DEA690192E84}"/>
          </ac:spMkLst>
        </pc:spChg>
      </pc:sldChg>
      <pc:sldChg chg="addSp delSp modSp new del mod setBg setClrOvrMap">
        <pc:chgData name="Επισκέπτης" userId="" providerId="Windows Live" clId="Web-{F60642DD-892D-49FE-A87B-79C550EF0D69}" dt="2021-05-25T08:09:57.754" v="1761"/>
        <pc:sldMkLst>
          <pc:docMk/>
          <pc:sldMk cId="3594389326" sldId="269"/>
        </pc:sldMkLst>
        <pc:spChg chg="mod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2" creationId="{F9BAFE8C-85C8-435C-B1BF-31C6D73CBB57}"/>
          </ac:spMkLst>
        </pc:spChg>
        <pc:spChg chg="add del mod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3" creationId="{528DADDE-8340-46E7-A3EF-022DB2E0C687}"/>
          </ac:spMkLst>
        </pc:spChg>
        <pc:spChg chg="add del">
          <ac:chgData name="Επισκέπτης" userId="" providerId="Windows Live" clId="Web-{F60642DD-892D-49FE-A87B-79C550EF0D69}" dt="2021-05-25T08:07:25.500" v="1751"/>
          <ac:spMkLst>
            <pc:docMk/>
            <pc:sldMk cId="3594389326" sldId="269"/>
            <ac:spMk id="8" creationId="{09588DA8-065E-4F6F-8EFD-43104AB2E0CF}"/>
          </ac:spMkLst>
        </pc:spChg>
        <pc:spChg chg="add del">
          <ac:chgData name="Επισκέπτης" userId="" providerId="Windows Live" clId="Web-{F60642DD-892D-49FE-A87B-79C550EF0D69}" dt="2021-05-25T08:07:25.500" v="1751"/>
          <ac:spMkLst>
            <pc:docMk/>
            <pc:sldMk cId="3594389326" sldId="269"/>
            <ac:spMk id="10" creationId="{C4285719-470E-454C-AF62-8323075F1F5B}"/>
          </ac:spMkLst>
        </pc:spChg>
        <pc:spChg chg="add del">
          <ac:chgData name="Επισκέπτης" userId="" providerId="Windows Live" clId="Web-{F60642DD-892D-49FE-A87B-79C550EF0D69}" dt="2021-05-25T08:07:25.500" v="1751"/>
          <ac:spMkLst>
            <pc:docMk/>
            <pc:sldMk cId="3594389326" sldId="269"/>
            <ac:spMk id="12" creationId="{CD9FE4EF-C4D8-49A0-B2FF-81D8DB7D8A24}"/>
          </ac:spMkLst>
        </pc:spChg>
        <pc:spChg chg="add del">
          <ac:chgData name="Επισκέπτης" userId="" providerId="Windows Live" clId="Web-{F60642DD-892D-49FE-A87B-79C550EF0D69}" dt="2021-05-25T08:07:25.500" v="1751"/>
          <ac:spMkLst>
            <pc:docMk/>
            <pc:sldMk cId="3594389326" sldId="269"/>
            <ac:spMk id="14" creationId="{4300840D-0A0B-4512-BACA-B439D5B9C57C}"/>
          </ac:spMkLst>
        </pc:spChg>
        <pc:spChg chg="add del">
          <ac:chgData name="Επισκέπτης" userId="" providerId="Windows Live" clId="Web-{F60642DD-892D-49FE-A87B-79C550EF0D69}" dt="2021-05-25T08:07:25.500" v="1751"/>
          <ac:spMkLst>
            <pc:docMk/>
            <pc:sldMk cId="3594389326" sldId="269"/>
            <ac:spMk id="16" creationId="{D2B78728-A580-49A7-84F9-6EF6F583ADE0}"/>
          </ac:spMkLst>
        </pc:spChg>
        <pc:spChg chg="add del">
          <ac:chgData name="Επισκέπτης" userId="" providerId="Windows Live" clId="Web-{F60642DD-892D-49FE-A87B-79C550EF0D69}" dt="2021-05-25T08:07:25.500" v="1751"/>
          <ac:spMkLst>
            <pc:docMk/>
            <pc:sldMk cId="3594389326" sldId="269"/>
            <ac:spMk id="18" creationId="{38FAA1A1-D861-433F-88FA-1E9D6FD31D11}"/>
          </ac:spMkLst>
        </pc:spChg>
        <pc:spChg chg="add del">
          <ac:chgData name="Επισκέπτης" userId="" providerId="Windows Live" clId="Web-{F60642DD-892D-49FE-A87B-79C550EF0D69}" dt="2021-05-25T08:07:25.500" v="1751"/>
          <ac:spMkLst>
            <pc:docMk/>
            <pc:sldMk cId="3594389326" sldId="269"/>
            <ac:spMk id="20" creationId="{8D71EDA1-87BF-4D5D-AB79-F346FD19278A}"/>
          </ac:spMkLst>
        </pc:spChg>
        <pc:spChg chg="add del">
          <ac:chgData name="Επισκέπτης" userId="" providerId="Windows Live" clId="Web-{F60642DD-892D-49FE-A87B-79C550EF0D69}" dt="2021-05-25T08:09:26.269" v="1758"/>
          <ac:spMkLst>
            <pc:docMk/>
            <pc:sldMk cId="3594389326" sldId="269"/>
            <ac:spMk id="25" creationId="{DEE2AD96-B495-4E06-9291-B71706F728CB}"/>
          </ac:spMkLst>
        </pc:spChg>
        <pc:spChg chg="add del">
          <ac:chgData name="Επισκέπτης" userId="" providerId="Windows Live" clId="Web-{F60642DD-892D-49FE-A87B-79C550EF0D69}" dt="2021-05-25T08:09:26.269" v="1758"/>
          <ac:spMkLst>
            <pc:docMk/>
            <pc:sldMk cId="3594389326" sldId="269"/>
            <ac:spMk id="27" creationId="{53CF6D67-C5A8-4ADD-9E8E-1E38CA1D3166}"/>
          </ac:spMkLst>
        </pc:spChg>
        <pc:spChg chg="add del">
          <ac:chgData name="Επισκέπτης" userId="" providerId="Windows Live" clId="Web-{F60642DD-892D-49FE-A87B-79C550EF0D69}" dt="2021-05-25T08:09:26.269" v="1758"/>
          <ac:spMkLst>
            <pc:docMk/>
            <pc:sldMk cId="3594389326" sldId="269"/>
            <ac:spMk id="29" creationId="{86909FA0-B515-4681-B7A8-FA281D133B94}"/>
          </ac:spMkLst>
        </pc:spChg>
        <pc:spChg chg="add del">
          <ac:chgData name="Επισκέπτης" userId="" providerId="Windows Live" clId="Web-{F60642DD-892D-49FE-A87B-79C550EF0D69}" dt="2021-05-25T08:09:26.269" v="1758"/>
          <ac:spMkLst>
            <pc:docMk/>
            <pc:sldMk cId="3594389326" sldId="269"/>
            <ac:spMk id="31" creationId="{21C9FE86-FCC3-4A31-AA1C-C882262B7FE7}"/>
          </ac:spMkLst>
        </pc:spChg>
        <pc:spChg chg="add del">
          <ac:chgData name="Επισκέπτης" userId="" providerId="Windows Live" clId="Web-{F60642DD-892D-49FE-A87B-79C550EF0D69}" dt="2021-05-25T08:09:26.269" v="1758"/>
          <ac:spMkLst>
            <pc:docMk/>
            <pc:sldMk cId="3594389326" sldId="269"/>
            <ac:spMk id="33" creationId="{7D96243B-ECED-4B71-8E06-AE9A285EAD20}"/>
          </ac:spMkLst>
        </pc:spChg>
        <pc:spChg chg="add del">
          <ac:chgData name="Επισκέπτης" userId="" providerId="Windows Live" clId="Web-{F60642DD-892D-49FE-A87B-79C550EF0D69}" dt="2021-05-25T08:09:26.269" v="1758"/>
          <ac:spMkLst>
            <pc:docMk/>
            <pc:sldMk cId="3594389326" sldId="269"/>
            <ac:spMk id="35" creationId="{A09989E4-EFDC-4A90-A633-E0525FB4139E}"/>
          </ac:spMkLst>
        </pc:spChg>
        <pc:spChg chg="add del">
          <ac:chgData name="Επισκέπτης" userId="" providerId="Windows Live" clId="Web-{F60642DD-892D-49FE-A87B-79C550EF0D69}" dt="2021-05-25T08:09:26.253" v="1757"/>
          <ac:spMkLst>
            <pc:docMk/>
            <pc:sldMk cId="3594389326" sldId="269"/>
            <ac:spMk id="38" creationId="{DEE2AD96-B495-4E06-9291-B71706F728CB}"/>
          </ac:spMkLst>
        </pc:spChg>
        <pc:spChg chg="add del">
          <ac:chgData name="Επισκέπτης" userId="" providerId="Windows Live" clId="Web-{F60642DD-892D-49FE-A87B-79C550EF0D69}" dt="2021-05-25T08:09:26.253" v="1757"/>
          <ac:spMkLst>
            <pc:docMk/>
            <pc:sldMk cId="3594389326" sldId="269"/>
            <ac:spMk id="39" creationId="{53CF6D67-C5A8-4ADD-9E8E-1E38CA1D3166}"/>
          </ac:spMkLst>
        </pc:spChg>
        <pc:spChg chg="add del">
          <ac:chgData name="Επισκέπτης" userId="" providerId="Windows Live" clId="Web-{F60642DD-892D-49FE-A87B-79C550EF0D69}" dt="2021-05-25T08:09:00.752" v="1755"/>
          <ac:spMkLst>
            <pc:docMk/>
            <pc:sldMk cId="3594389326" sldId="269"/>
            <ac:spMk id="40" creationId="{081EA652-8C6A-4E69-BEB9-170809474553}"/>
          </ac:spMkLst>
        </pc:spChg>
        <pc:spChg chg="add del">
          <ac:chgData name="Επισκέπτης" userId="" providerId="Windows Live" clId="Web-{F60642DD-892D-49FE-A87B-79C550EF0D69}" dt="2021-05-25T08:08:52.377" v="1753"/>
          <ac:spMkLst>
            <pc:docMk/>
            <pc:sldMk cId="3594389326" sldId="269"/>
            <ac:spMk id="41" creationId="{A3EFF7B1-6CB7-47D1-AD37-B870CA2B2151}"/>
          </ac:spMkLst>
        </pc:spChg>
        <pc:spChg chg="add del">
          <ac:chgData name="Επισκέπτης" userId="" providerId="Windows Live" clId="Web-{F60642DD-892D-49FE-A87B-79C550EF0D69}" dt="2021-05-25T08:09:00.752" v="1755"/>
          <ac:spMkLst>
            <pc:docMk/>
            <pc:sldMk cId="3594389326" sldId="269"/>
            <ac:spMk id="42" creationId="{5298780A-33B9-4EA2-8F67-DE68AD62841B}"/>
          </ac:spMkLst>
        </pc:spChg>
        <pc:spChg chg="add del">
          <ac:chgData name="Επισκέπτης" userId="" providerId="Windows Live" clId="Web-{F60642DD-892D-49FE-A87B-79C550EF0D69}" dt="2021-05-25T08:08:52.377" v="1753"/>
          <ac:spMkLst>
            <pc:docMk/>
            <pc:sldMk cId="3594389326" sldId="269"/>
            <ac:spMk id="43" creationId="{7FA2962B-21B6-4689-A95D-A8FF6ADE47F1}"/>
          </ac:spMkLst>
        </pc:spChg>
        <pc:spChg chg="add del">
          <ac:chgData name="Επισκέπτης" userId="" providerId="Windows Live" clId="Web-{F60642DD-892D-49FE-A87B-79C550EF0D69}" dt="2021-05-25T08:09:00.752" v="1755"/>
          <ac:spMkLst>
            <pc:docMk/>
            <pc:sldMk cId="3594389326" sldId="269"/>
            <ac:spMk id="44" creationId="{7F488E8B-4E1E-4402-8935-D4E6C02615C7}"/>
          </ac:spMkLst>
        </pc:spChg>
        <pc:spChg chg="add del">
          <ac:chgData name="Επισκέπτης" userId="" providerId="Windows Live" clId="Web-{F60642DD-892D-49FE-A87B-79C550EF0D69}" dt="2021-05-25T08:09:26.253" v="1757"/>
          <ac:spMkLst>
            <pc:docMk/>
            <pc:sldMk cId="3594389326" sldId="269"/>
            <ac:spMk id="47" creationId="{86909FA0-B515-4681-B7A8-FA281D133B94}"/>
          </ac:spMkLst>
        </pc:spChg>
        <pc:spChg chg="add del">
          <ac:chgData name="Επισκέπτης" userId="" providerId="Windows Live" clId="Web-{F60642DD-892D-49FE-A87B-79C550EF0D69}" dt="2021-05-25T08:09:26.253" v="1757"/>
          <ac:spMkLst>
            <pc:docMk/>
            <pc:sldMk cId="3594389326" sldId="269"/>
            <ac:spMk id="48" creationId="{7D96243B-ECED-4B71-8E06-AE9A285EAD20}"/>
          </ac:spMkLst>
        </pc:spChg>
        <pc:spChg chg="add del">
          <ac:chgData name="Επισκέπτης" userId="" providerId="Windows Live" clId="Web-{F60642DD-892D-49FE-A87B-79C550EF0D69}" dt="2021-05-25T08:09:26.253" v="1757"/>
          <ac:spMkLst>
            <pc:docMk/>
            <pc:sldMk cId="3594389326" sldId="269"/>
            <ac:spMk id="49" creationId="{21C9FE86-FCC3-4A31-AA1C-C882262B7FE7}"/>
          </ac:spMkLst>
        </pc:spChg>
        <pc:spChg chg="add del">
          <ac:chgData name="Επισκέπτης" userId="" providerId="Windows Live" clId="Web-{F60642DD-892D-49FE-A87B-79C550EF0D69}" dt="2021-05-25T08:09:26.253" v="1757"/>
          <ac:spMkLst>
            <pc:docMk/>
            <pc:sldMk cId="3594389326" sldId="269"/>
            <ac:spMk id="50" creationId="{A09989E4-EFDC-4A90-A633-E0525FB4139E}"/>
          </ac:spMkLst>
        </pc:spChg>
        <pc:spChg chg="add del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52" creationId="{76EFD3D9-44F0-4267-BCC1-1613E79D8274}"/>
          </ac:spMkLst>
        </pc:spChg>
        <pc:spChg chg="add del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53" creationId="{A779A851-95D6-41AF-937A-B0E4B7F6FA8D}"/>
          </ac:spMkLst>
        </pc:spChg>
        <pc:spChg chg="add del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54" creationId="{953FB2E7-B6CB-429C-81EB-D9516D6D5C8D}"/>
          </ac:spMkLst>
        </pc:spChg>
        <pc:spChg chg="add del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55" creationId="{2EC40DB1-B719-4A13-9A4D-0966B4B27866}"/>
          </ac:spMkLst>
        </pc:spChg>
        <pc:spChg chg="add del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56" creationId="{82211336-CFF3-412D-868A-6679C1004C45}"/>
          </ac:spMkLst>
        </pc:spChg>
        <pc:spChg chg="add del">
          <ac:chgData name="Επισκέπτης" userId="" providerId="Windows Live" clId="Web-{F60642DD-892D-49FE-A87B-79C550EF0D69}" dt="2021-05-25T08:08:52.377" v="1753"/>
          <ac:spMkLst>
            <pc:docMk/>
            <pc:sldMk cId="3594389326" sldId="269"/>
            <ac:spMk id="59" creationId="{A00D2CE1-35C1-46E6-BD59-CEE668BD90F4}"/>
          </ac:spMkLst>
        </pc:spChg>
        <pc:spChg chg="add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62" creationId="{BACC6370-2D7E-4714-9D71-7542949D7D5D}"/>
          </ac:spMkLst>
        </pc:spChg>
        <pc:spChg chg="add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64" creationId="{256B2C21-A230-48C0-8DF1-C46611373C44}"/>
          </ac:spMkLst>
        </pc:spChg>
        <pc:spChg chg="add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66" creationId="{3847E18C-932D-4C95-AABA-FEC7C9499AD7}"/>
          </ac:spMkLst>
        </pc:spChg>
        <pc:spChg chg="add del">
          <ac:chgData name="Επισκέπτης" userId="" providerId="Windows Live" clId="Web-{F60642DD-892D-49FE-A87B-79C550EF0D69}" dt="2021-05-25T08:08:52.377" v="1753"/>
          <ac:spMkLst>
            <pc:docMk/>
            <pc:sldMk cId="3594389326" sldId="269"/>
            <ac:spMk id="67" creationId="{E18403B7-F2C7-4C07-8522-21C31910902C}"/>
          </ac:spMkLst>
        </pc:spChg>
        <pc:spChg chg="add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68" creationId="{3150CB11-0C61-439E-910F-5787759E72A0}"/>
          </ac:spMkLst>
        </pc:spChg>
        <pc:spChg chg="add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70" creationId="{43F8A58B-5155-44CE-A5FF-7647B47D0A7A}"/>
          </ac:spMkLst>
        </pc:spChg>
        <pc:spChg chg="add">
          <ac:chgData name="Επισκέπτης" userId="" providerId="Windows Live" clId="Web-{F60642DD-892D-49FE-A87B-79C550EF0D69}" dt="2021-05-25T08:09:41.128" v="1760"/>
          <ac:spMkLst>
            <pc:docMk/>
            <pc:sldMk cId="3594389326" sldId="269"/>
            <ac:spMk id="72" creationId="{443F2ACA-E6D6-4028-82DD-F03C262D5DE6}"/>
          </ac:spMkLst>
        </pc:spChg>
        <pc:grpChg chg="add del">
          <ac:chgData name="Επισκέπτης" userId="" providerId="Windows Live" clId="Web-{F60642DD-892D-49FE-A87B-79C550EF0D69}" dt="2021-05-25T08:08:52.377" v="1753"/>
          <ac:grpSpMkLst>
            <pc:docMk/>
            <pc:sldMk cId="3594389326" sldId="269"/>
            <ac:grpSpMk id="45" creationId="{A745280D-ED36-41FE-8EB1-CE597C99CFE8}"/>
          </ac:grpSpMkLst>
        </pc:grpChg>
        <pc:grpChg chg="add del">
          <ac:chgData name="Επισκέπτης" userId="" providerId="Windows Live" clId="Web-{F60642DD-892D-49FE-A87B-79C550EF0D69}" dt="2021-05-25T08:08:52.377" v="1753"/>
          <ac:grpSpMkLst>
            <pc:docMk/>
            <pc:sldMk cId="3594389326" sldId="269"/>
            <ac:grpSpMk id="51" creationId="{80E95A5C-1E97-41C3-9DEC-245FF6DEBF1F}"/>
          </ac:grpSpMkLst>
        </pc:grpChg>
        <pc:grpChg chg="add del">
          <ac:chgData name="Επισκέπτης" userId="" providerId="Windows Live" clId="Web-{F60642DD-892D-49FE-A87B-79C550EF0D69}" dt="2021-05-25T08:08:52.377" v="1753"/>
          <ac:grpSpMkLst>
            <pc:docMk/>
            <pc:sldMk cId="3594389326" sldId="269"/>
            <ac:grpSpMk id="61" creationId="{A58DCE86-9AE1-46D1-96D6-04B8B3EDF6FA}"/>
          </ac:grpSpMkLst>
        </pc:grpChg>
        <pc:grpChg chg="add del">
          <ac:chgData name="Επισκέπτης" userId="" providerId="Windows Live" clId="Web-{F60642DD-892D-49FE-A87B-79C550EF0D69}" dt="2021-05-25T08:08:52.377" v="1753"/>
          <ac:grpSpMkLst>
            <pc:docMk/>
            <pc:sldMk cId="3594389326" sldId="269"/>
            <ac:grpSpMk id="69" creationId="{23B58CC6-A99E-43AF-A467-256F19287FB8}"/>
          </ac:grpSpMkLst>
        </pc:grpChg>
        <pc:graphicFrameChg chg="add del">
          <ac:chgData name="Επισκέπτης" userId="" providerId="Windows Live" clId="Web-{F60642DD-892D-49FE-A87B-79C550EF0D69}" dt="2021-05-25T08:08:52.377" v="1753"/>
          <ac:graphicFrameMkLst>
            <pc:docMk/>
            <pc:sldMk cId="3594389326" sldId="269"/>
            <ac:graphicFrameMk id="37" creationId="{C52A9C1D-0648-4AAB-A66F-7F2B8ED245B3}"/>
          </ac:graphicFrameMkLst>
        </pc:graphicFrameChg>
        <pc:graphicFrameChg chg="add">
          <ac:chgData name="Επισκέπτης" userId="" providerId="Windows Live" clId="Web-{F60642DD-892D-49FE-A87B-79C550EF0D69}" dt="2021-05-25T08:09:41.128" v="1760"/>
          <ac:graphicFrameMkLst>
            <pc:docMk/>
            <pc:sldMk cId="3594389326" sldId="269"/>
            <ac:graphicFrameMk id="58" creationId="{870BFBDC-EBE9-44B3-9C3D-8360B467F6D4}"/>
          </ac:graphicFrameMkLst>
        </pc:graphicFrameChg>
        <pc:cxnChg chg="add del">
          <ac:chgData name="Επισκέπτης" userId="" providerId="Windows Live" clId="Web-{F60642DD-892D-49FE-A87B-79C550EF0D69}" dt="2021-05-25T08:09:00.752" v="1755"/>
          <ac:cxnSpMkLst>
            <pc:docMk/>
            <pc:sldMk cId="3594389326" sldId="269"/>
            <ac:cxnSpMk id="46" creationId="{23AAC9B5-8015-485C-ACF9-A750390E9A56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D61613-49ED-4F03-B4D6-1544F9FECCB1}" type="doc">
      <dgm:prSet loTypeId="urn:microsoft.com/office/officeart/2005/8/layout/vList2" loCatId="list" qsTypeId="urn:microsoft.com/office/officeart/2005/8/quickstyle/3d2" qsCatId="3D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2D97C76A-4A89-4E63-9440-301A61FC4564}">
      <dgm:prSet/>
      <dgm:spPr/>
      <dgm:t>
        <a:bodyPr/>
        <a:lstStyle/>
        <a:p>
          <a:pPr rtl="0"/>
          <a:r>
            <a:rPr lang="en-US"/>
            <a:t>Information</a:t>
          </a:r>
          <a:r>
            <a:rPr lang="en-US">
              <a:latin typeface="Calibri Light" panose="020F0302020204030204"/>
            </a:rPr>
            <a:t> about</a:t>
          </a:r>
          <a:r>
            <a:rPr lang="en-US"/>
            <a:t> the survey</a:t>
          </a:r>
        </a:p>
      </dgm:t>
    </dgm:pt>
    <dgm:pt modelId="{F56F0204-576F-41CB-B842-416024A98925}" type="parTrans" cxnId="{E23AE92B-63E3-4740-B434-A2E25EC65611}">
      <dgm:prSet/>
      <dgm:spPr/>
      <dgm:t>
        <a:bodyPr/>
        <a:lstStyle/>
        <a:p>
          <a:endParaRPr lang="en-US"/>
        </a:p>
      </dgm:t>
    </dgm:pt>
    <dgm:pt modelId="{045E7D8C-DE8F-4540-8853-7072FF843AD5}" type="sibTrans" cxnId="{E23AE92B-63E3-4740-B434-A2E25EC65611}">
      <dgm:prSet/>
      <dgm:spPr/>
      <dgm:t>
        <a:bodyPr/>
        <a:lstStyle/>
        <a:p>
          <a:endParaRPr lang="en-US"/>
        </a:p>
      </dgm:t>
    </dgm:pt>
    <dgm:pt modelId="{43B254AB-CD11-44CB-80B4-ACECF98921A1}">
      <dgm:prSet/>
      <dgm:spPr/>
      <dgm:t>
        <a:bodyPr/>
        <a:lstStyle/>
        <a:p>
          <a:r>
            <a:rPr lang="en-US"/>
            <a:t>Time spent on the internet </a:t>
          </a:r>
        </a:p>
      </dgm:t>
    </dgm:pt>
    <dgm:pt modelId="{1BF0D090-F79C-45E3-B5D1-E46D33515620}" type="parTrans" cxnId="{1D81C511-C806-4547-9642-A361C168D715}">
      <dgm:prSet/>
      <dgm:spPr/>
      <dgm:t>
        <a:bodyPr/>
        <a:lstStyle/>
        <a:p>
          <a:endParaRPr lang="en-US"/>
        </a:p>
      </dgm:t>
    </dgm:pt>
    <dgm:pt modelId="{9110C722-DD43-4998-BCBE-C9400746A7D0}" type="sibTrans" cxnId="{1D81C511-C806-4547-9642-A361C168D715}">
      <dgm:prSet/>
      <dgm:spPr/>
      <dgm:t>
        <a:bodyPr/>
        <a:lstStyle/>
        <a:p>
          <a:endParaRPr lang="en-US"/>
        </a:p>
      </dgm:t>
    </dgm:pt>
    <dgm:pt modelId="{FA6F6C5D-A43C-4083-A38C-6E63D25F5C92}">
      <dgm:prSet/>
      <dgm:spPr/>
      <dgm:t>
        <a:bodyPr/>
        <a:lstStyle/>
        <a:p>
          <a:r>
            <a:rPr lang="en-US"/>
            <a:t>Effects of the Internet time on social and school life</a:t>
          </a:r>
        </a:p>
      </dgm:t>
    </dgm:pt>
    <dgm:pt modelId="{C2D066DF-B6C4-4A94-9DB0-12B45D4FF29A}" type="parTrans" cxnId="{88F12E69-B720-4B2A-8583-4F26FB466779}">
      <dgm:prSet/>
      <dgm:spPr/>
      <dgm:t>
        <a:bodyPr/>
        <a:lstStyle/>
        <a:p>
          <a:endParaRPr lang="en-US"/>
        </a:p>
      </dgm:t>
    </dgm:pt>
    <dgm:pt modelId="{58443D54-F356-4ED1-B358-551AFB837D05}" type="sibTrans" cxnId="{88F12E69-B720-4B2A-8583-4F26FB466779}">
      <dgm:prSet/>
      <dgm:spPr/>
      <dgm:t>
        <a:bodyPr/>
        <a:lstStyle/>
        <a:p>
          <a:endParaRPr lang="en-US"/>
        </a:p>
      </dgm:t>
    </dgm:pt>
    <dgm:pt modelId="{15E52927-5222-488F-B5E6-555CB4CF51BD}">
      <dgm:prSet/>
      <dgm:spPr/>
      <dgm:t>
        <a:bodyPr/>
        <a:lstStyle/>
        <a:p>
          <a:r>
            <a:rPr lang="en-US" err="1"/>
            <a:t>Reliment</a:t>
          </a:r>
          <a:r>
            <a:rPr lang="en-US"/>
            <a:t> of our life...the internet</a:t>
          </a:r>
        </a:p>
      </dgm:t>
    </dgm:pt>
    <dgm:pt modelId="{D3A36718-3A1B-4B29-B98D-2252E1ECDF93}" type="parTrans" cxnId="{5E50FBC4-0345-4206-A46F-D5E5E45DD74B}">
      <dgm:prSet/>
      <dgm:spPr/>
      <dgm:t>
        <a:bodyPr/>
        <a:lstStyle/>
        <a:p>
          <a:endParaRPr lang="en-US"/>
        </a:p>
      </dgm:t>
    </dgm:pt>
    <dgm:pt modelId="{F98D5A00-AEC4-414B-9FA4-A49440644D9A}" type="sibTrans" cxnId="{5E50FBC4-0345-4206-A46F-D5E5E45DD74B}">
      <dgm:prSet/>
      <dgm:spPr/>
      <dgm:t>
        <a:bodyPr/>
        <a:lstStyle/>
        <a:p>
          <a:endParaRPr lang="en-US"/>
        </a:p>
      </dgm:t>
    </dgm:pt>
    <dgm:pt modelId="{73D0C7F6-3FE5-4037-B3CD-D6FB29896776}">
      <dgm:prSet/>
      <dgm:spPr/>
      <dgm:t>
        <a:bodyPr/>
        <a:lstStyle/>
        <a:p>
          <a:r>
            <a:rPr lang="en-US"/>
            <a:t>Ineffective organization of time </a:t>
          </a:r>
        </a:p>
      </dgm:t>
    </dgm:pt>
    <dgm:pt modelId="{96F5EA57-0E38-41B6-874B-4FA083FCA376}" type="parTrans" cxnId="{7772A16D-1D1F-4886-98C3-AC557D992F97}">
      <dgm:prSet/>
      <dgm:spPr/>
      <dgm:t>
        <a:bodyPr/>
        <a:lstStyle/>
        <a:p>
          <a:endParaRPr lang="en-US"/>
        </a:p>
      </dgm:t>
    </dgm:pt>
    <dgm:pt modelId="{0AF56423-31C7-4CFD-B591-B65F6F9142DA}" type="sibTrans" cxnId="{7772A16D-1D1F-4886-98C3-AC557D992F97}">
      <dgm:prSet/>
      <dgm:spPr/>
      <dgm:t>
        <a:bodyPr/>
        <a:lstStyle/>
        <a:p>
          <a:endParaRPr lang="en-US"/>
        </a:p>
      </dgm:t>
    </dgm:pt>
    <dgm:pt modelId="{1517D124-7EB8-4BA7-8DC9-4755ABCE600F}">
      <dgm:prSet/>
      <dgm:spPr/>
      <dgm:t>
        <a:bodyPr/>
        <a:lstStyle/>
        <a:p>
          <a:r>
            <a:rPr lang="en-US"/>
            <a:t>The most used social network media </a:t>
          </a:r>
        </a:p>
      </dgm:t>
    </dgm:pt>
    <dgm:pt modelId="{6B7AC7DE-0C8E-40AB-AB77-9C5A1627424D}" type="parTrans" cxnId="{662D1514-8FF8-47C8-9351-C9DAD7BDCD1B}">
      <dgm:prSet/>
      <dgm:spPr/>
      <dgm:t>
        <a:bodyPr/>
        <a:lstStyle/>
        <a:p>
          <a:endParaRPr lang="en-US"/>
        </a:p>
      </dgm:t>
    </dgm:pt>
    <dgm:pt modelId="{5C219E75-240F-4984-89E2-CDA4FFB0D3C8}" type="sibTrans" cxnId="{662D1514-8FF8-47C8-9351-C9DAD7BDCD1B}">
      <dgm:prSet/>
      <dgm:spPr/>
      <dgm:t>
        <a:bodyPr/>
        <a:lstStyle/>
        <a:p>
          <a:endParaRPr lang="en-US"/>
        </a:p>
      </dgm:t>
    </dgm:pt>
    <dgm:pt modelId="{373DACA5-5C05-4B9A-9C9A-608E3083A8C0}">
      <dgm:prSet/>
      <dgm:spPr/>
      <dgm:t>
        <a:bodyPr/>
        <a:lstStyle/>
        <a:p>
          <a:r>
            <a:rPr lang="en-US"/>
            <a:t>Emotions when offline</a:t>
          </a:r>
        </a:p>
      </dgm:t>
    </dgm:pt>
    <dgm:pt modelId="{8F0DBF2E-2F9F-4071-A34E-196A8932A748}" type="parTrans" cxnId="{C7246A65-4B0A-489C-BCF8-6695EB4C1376}">
      <dgm:prSet/>
      <dgm:spPr/>
      <dgm:t>
        <a:bodyPr/>
        <a:lstStyle/>
        <a:p>
          <a:endParaRPr lang="en-US"/>
        </a:p>
      </dgm:t>
    </dgm:pt>
    <dgm:pt modelId="{DB62C82B-BDA2-486F-9DCE-EE6096C48A2C}" type="sibTrans" cxnId="{C7246A65-4B0A-489C-BCF8-6695EB4C1376}">
      <dgm:prSet/>
      <dgm:spPr/>
      <dgm:t>
        <a:bodyPr/>
        <a:lstStyle/>
        <a:p>
          <a:endParaRPr lang="en-US"/>
        </a:p>
      </dgm:t>
    </dgm:pt>
    <dgm:pt modelId="{D859543F-5B4F-4228-BA9C-B4456AB4946C}" type="pres">
      <dgm:prSet presAssocID="{39D61613-49ED-4F03-B4D6-1544F9FECCB1}" presName="linear" presStyleCnt="0">
        <dgm:presLayoutVars>
          <dgm:animLvl val="lvl"/>
          <dgm:resizeHandles val="exact"/>
        </dgm:presLayoutVars>
      </dgm:prSet>
      <dgm:spPr/>
    </dgm:pt>
    <dgm:pt modelId="{2D6BA13B-D5DA-434E-810B-986931622638}" type="pres">
      <dgm:prSet presAssocID="{2D97C76A-4A89-4E63-9440-301A61FC4564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AE10C1D-1E0E-488E-BFCD-A2BCAC68DD1E}" type="pres">
      <dgm:prSet presAssocID="{045E7D8C-DE8F-4540-8853-7072FF843AD5}" presName="spacer" presStyleCnt="0"/>
      <dgm:spPr/>
    </dgm:pt>
    <dgm:pt modelId="{70C86C05-6A65-4995-B4F0-8ED721EFFE0F}" type="pres">
      <dgm:prSet presAssocID="{43B254AB-CD11-44CB-80B4-ACECF98921A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B4B9A53-0557-4F83-8252-9CCB6D3F968A}" type="pres">
      <dgm:prSet presAssocID="{9110C722-DD43-4998-BCBE-C9400746A7D0}" presName="spacer" presStyleCnt="0"/>
      <dgm:spPr/>
    </dgm:pt>
    <dgm:pt modelId="{0F3C6AA2-0A9C-461F-8DCA-137AE886FFD8}" type="pres">
      <dgm:prSet presAssocID="{FA6F6C5D-A43C-4083-A38C-6E63D25F5C9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E9DEA89-6017-4A62-9DEF-0C0FAA185436}" type="pres">
      <dgm:prSet presAssocID="{58443D54-F356-4ED1-B358-551AFB837D05}" presName="spacer" presStyleCnt="0"/>
      <dgm:spPr/>
    </dgm:pt>
    <dgm:pt modelId="{02015458-416F-4B65-9862-638831749EF8}" type="pres">
      <dgm:prSet presAssocID="{15E52927-5222-488F-B5E6-555CB4CF51B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FFC2FDD-D4F5-4821-8708-405B6FBEBC29}" type="pres">
      <dgm:prSet presAssocID="{F98D5A00-AEC4-414B-9FA4-A49440644D9A}" presName="spacer" presStyleCnt="0"/>
      <dgm:spPr/>
    </dgm:pt>
    <dgm:pt modelId="{D782790E-141B-4D49-9256-4253B884C0EB}" type="pres">
      <dgm:prSet presAssocID="{73D0C7F6-3FE5-4037-B3CD-D6FB29896776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9198C1F-21F4-4C7A-85FD-ED9A5CD30D7D}" type="pres">
      <dgm:prSet presAssocID="{0AF56423-31C7-4CFD-B591-B65F6F9142DA}" presName="spacer" presStyleCnt="0"/>
      <dgm:spPr/>
    </dgm:pt>
    <dgm:pt modelId="{6105D84F-8338-4C36-9C27-109866D86FB1}" type="pres">
      <dgm:prSet presAssocID="{1517D124-7EB8-4BA7-8DC9-4755ABCE600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CCE11A3-DF95-47AC-B815-3E769B90BD29}" type="pres">
      <dgm:prSet presAssocID="{5C219E75-240F-4984-89E2-CDA4FFB0D3C8}" presName="spacer" presStyleCnt="0"/>
      <dgm:spPr/>
    </dgm:pt>
    <dgm:pt modelId="{CA443CA7-B10B-492C-84A0-FBE2080AAE5D}" type="pres">
      <dgm:prSet presAssocID="{373DACA5-5C05-4B9A-9C9A-608E3083A8C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D81C511-C806-4547-9642-A361C168D715}" srcId="{39D61613-49ED-4F03-B4D6-1544F9FECCB1}" destId="{43B254AB-CD11-44CB-80B4-ACECF98921A1}" srcOrd="1" destOrd="0" parTransId="{1BF0D090-F79C-45E3-B5D1-E46D33515620}" sibTransId="{9110C722-DD43-4998-BCBE-C9400746A7D0}"/>
    <dgm:cxn modelId="{662D1514-8FF8-47C8-9351-C9DAD7BDCD1B}" srcId="{39D61613-49ED-4F03-B4D6-1544F9FECCB1}" destId="{1517D124-7EB8-4BA7-8DC9-4755ABCE600F}" srcOrd="5" destOrd="0" parTransId="{6B7AC7DE-0C8E-40AB-AB77-9C5A1627424D}" sibTransId="{5C219E75-240F-4984-89E2-CDA4FFB0D3C8}"/>
    <dgm:cxn modelId="{C8C64314-2E2E-48D9-AE29-09D8DA73A34B}" type="presOf" srcId="{15E52927-5222-488F-B5E6-555CB4CF51BD}" destId="{02015458-416F-4B65-9862-638831749EF8}" srcOrd="0" destOrd="0" presId="urn:microsoft.com/office/officeart/2005/8/layout/vList2"/>
    <dgm:cxn modelId="{E6972B15-6E0D-4B67-AD01-6BC7027460B9}" type="presOf" srcId="{2D97C76A-4A89-4E63-9440-301A61FC4564}" destId="{2D6BA13B-D5DA-434E-810B-986931622638}" srcOrd="0" destOrd="0" presId="urn:microsoft.com/office/officeart/2005/8/layout/vList2"/>
    <dgm:cxn modelId="{E23AE92B-63E3-4740-B434-A2E25EC65611}" srcId="{39D61613-49ED-4F03-B4D6-1544F9FECCB1}" destId="{2D97C76A-4A89-4E63-9440-301A61FC4564}" srcOrd="0" destOrd="0" parTransId="{F56F0204-576F-41CB-B842-416024A98925}" sibTransId="{045E7D8C-DE8F-4540-8853-7072FF843AD5}"/>
    <dgm:cxn modelId="{209D1133-1D2A-4A68-8CC9-B8F15957D3AA}" type="presOf" srcId="{73D0C7F6-3FE5-4037-B3CD-D6FB29896776}" destId="{D782790E-141B-4D49-9256-4253B884C0EB}" srcOrd="0" destOrd="0" presId="urn:microsoft.com/office/officeart/2005/8/layout/vList2"/>
    <dgm:cxn modelId="{C7246A65-4B0A-489C-BCF8-6695EB4C1376}" srcId="{39D61613-49ED-4F03-B4D6-1544F9FECCB1}" destId="{373DACA5-5C05-4B9A-9C9A-608E3083A8C0}" srcOrd="6" destOrd="0" parTransId="{8F0DBF2E-2F9F-4071-A34E-196A8932A748}" sibTransId="{DB62C82B-BDA2-486F-9DCE-EE6096C48A2C}"/>
    <dgm:cxn modelId="{88F12E69-B720-4B2A-8583-4F26FB466779}" srcId="{39D61613-49ED-4F03-B4D6-1544F9FECCB1}" destId="{FA6F6C5D-A43C-4083-A38C-6E63D25F5C92}" srcOrd="2" destOrd="0" parTransId="{C2D066DF-B6C4-4A94-9DB0-12B45D4FF29A}" sibTransId="{58443D54-F356-4ED1-B358-551AFB837D05}"/>
    <dgm:cxn modelId="{7772A16D-1D1F-4886-98C3-AC557D992F97}" srcId="{39D61613-49ED-4F03-B4D6-1544F9FECCB1}" destId="{73D0C7F6-3FE5-4037-B3CD-D6FB29896776}" srcOrd="4" destOrd="0" parTransId="{96F5EA57-0E38-41B6-874B-4FA083FCA376}" sibTransId="{0AF56423-31C7-4CFD-B591-B65F6F9142DA}"/>
    <dgm:cxn modelId="{D4AC5687-AA84-4609-89AD-CFC1DCDF4953}" type="presOf" srcId="{1517D124-7EB8-4BA7-8DC9-4755ABCE600F}" destId="{6105D84F-8338-4C36-9C27-109866D86FB1}" srcOrd="0" destOrd="0" presId="urn:microsoft.com/office/officeart/2005/8/layout/vList2"/>
    <dgm:cxn modelId="{34807A90-547F-4F4E-98BD-3016850BE5B6}" type="presOf" srcId="{FA6F6C5D-A43C-4083-A38C-6E63D25F5C92}" destId="{0F3C6AA2-0A9C-461F-8DCA-137AE886FFD8}" srcOrd="0" destOrd="0" presId="urn:microsoft.com/office/officeart/2005/8/layout/vList2"/>
    <dgm:cxn modelId="{540581A0-6594-46AA-A32D-1D1CC70252C3}" type="presOf" srcId="{39D61613-49ED-4F03-B4D6-1544F9FECCB1}" destId="{D859543F-5B4F-4228-BA9C-B4456AB4946C}" srcOrd="0" destOrd="0" presId="urn:microsoft.com/office/officeart/2005/8/layout/vList2"/>
    <dgm:cxn modelId="{5E50FBC4-0345-4206-A46F-D5E5E45DD74B}" srcId="{39D61613-49ED-4F03-B4D6-1544F9FECCB1}" destId="{15E52927-5222-488F-B5E6-555CB4CF51BD}" srcOrd="3" destOrd="0" parTransId="{D3A36718-3A1B-4B29-B98D-2252E1ECDF93}" sibTransId="{F98D5A00-AEC4-414B-9FA4-A49440644D9A}"/>
    <dgm:cxn modelId="{83A628CB-DA7A-4634-BA2A-18CC3900CAA9}" type="presOf" srcId="{43B254AB-CD11-44CB-80B4-ACECF98921A1}" destId="{70C86C05-6A65-4995-B4F0-8ED721EFFE0F}" srcOrd="0" destOrd="0" presId="urn:microsoft.com/office/officeart/2005/8/layout/vList2"/>
    <dgm:cxn modelId="{4F75E1F1-34D1-48AC-82ED-3AA1C67A4FE4}" type="presOf" srcId="{373DACA5-5C05-4B9A-9C9A-608E3083A8C0}" destId="{CA443CA7-B10B-492C-84A0-FBE2080AAE5D}" srcOrd="0" destOrd="0" presId="urn:microsoft.com/office/officeart/2005/8/layout/vList2"/>
    <dgm:cxn modelId="{441A140C-9DB7-4F7B-9BDE-549948B2168C}" type="presParOf" srcId="{D859543F-5B4F-4228-BA9C-B4456AB4946C}" destId="{2D6BA13B-D5DA-434E-810B-986931622638}" srcOrd="0" destOrd="0" presId="urn:microsoft.com/office/officeart/2005/8/layout/vList2"/>
    <dgm:cxn modelId="{5C503536-A974-4BF7-9C25-770CB32A0FE2}" type="presParOf" srcId="{D859543F-5B4F-4228-BA9C-B4456AB4946C}" destId="{9AE10C1D-1E0E-488E-BFCD-A2BCAC68DD1E}" srcOrd="1" destOrd="0" presId="urn:microsoft.com/office/officeart/2005/8/layout/vList2"/>
    <dgm:cxn modelId="{EB0BF3E2-578B-469B-82F2-CC0D45120830}" type="presParOf" srcId="{D859543F-5B4F-4228-BA9C-B4456AB4946C}" destId="{70C86C05-6A65-4995-B4F0-8ED721EFFE0F}" srcOrd="2" destOrd="0" presId="urn:microsoft.com/office/officeart/2005/8/layout/vList2"/>
    <dgm:cxn modelId="{74EE81D9-F8ED-4964-91B4-4C3EC2F6D0F0}" type="presParOf" srcId="{D859543F-5B4F-4228-BA9C-B4456AB4946C}" destId="{DB4B9A53-0557-4F83-8252-9CCB6D3F968A}" srcOrd="3" destOrd="0" presId="urn:microsoft.com/office/officeart/2005/8/layout/vList2"/>
    <dgm:cxn modelId="{F6224D32-0845-44AE-8FC1-E8C46FEA9AD1}" type="presParOf" srcId="{D859543F-5B4F-4228-BA9C-B4456AB4946C}" destId="{0F3C6AA2-0A9C-461F-8DCA-137AE886FFD8}" srcOrd="4" destOrd="0" presId="urn:microsoft.com/office/officeart/2005/8/layout/vList2"/>
    <dgm:cxn modelId="{C2F3B3FA-3FA2-4EF6-B835-293CDFEDEE44}" type="presParOf" srcId="{D859543F-5B4F-4228-BA9C-B4456AB4946C}" destId="{8E9DEA89-6017-4A62-9DEF-0C0FAA185436}" srcOrd="5" destOrd="0" presId="urn:microsoft.com/office/officeart/2005/8/layout/vList2"/>
    <dgm:cxn modelId="{87C8E10C-0C47-4282-8A42-441E23DE44C5}" type="presParOf" srcId="{D859543F-5B4F-4228-BA9C-B4456AB4946C}" destId="{02015458-416F-4B65-9862-638831749EF8}" srcOrd="6" destOrd="0" presId="urn:microsoft.com/office/officeart/2005/8/layout/vList2"/>
    <dgm:cxn modelId="{3094B10D-687C-4F20-BF3C-D3606FA7494E}" type="presParOf" srcId="{D859543F-5B4F-4228-BA9C-B4456AB4946C}" destId="{CFFC2FDD-D4F5-4821-8708-405B6FBEBC29}" srcOrd="7" destOrd="0" presId="urn:microsoft.com/office/officeart/2005/8/layout/vList2"/>
    <dgm:cxn modelId="{848E82E1-56F6-4C5C-8C4E-365B0BD0A1F2}" type="presParOf" srcId="{D859543F-5B4F-4228-BA9C-B4456AB4946C}" destId="{D782790E-141B-4D49-9256-4253B884C0EB}" srcOrd="8" destOrd="0" presId="urn:microsoft.com/office/officeart/2005/8/layout/vList2"/>
    <dgm:cxn modelId="{39330DD6-6520-4876-8806-7195955B1DB4}" type="presParOf" srcId="{D859543F-5B4F-4228-BA9C-B4456AB4946C}" destId="{99198C1F-21F4-4C7A-85FD-ED9A5CD30D7D}" srcOrd="9" destOrd="0" presId="urn:microsoft.com/office/officeart/2005/8/layout/vList2"/>
    <dgm:cxn modelId="{CA48252F-136A-44EA-A199-5F2D944A4A4F}" type="presParOf" srcId="{D859543F-5B4F-4228-BA9C-B4456AB4946C}" destId="{6105D84F-8338-4C36-9C27-109866D86FB1}" srcOrd="10" destOrd="0" presId="urn:microsoft.com/office/officeart/2005/8/layout/vList2"/>
    <dgm:cxn modelId="{58D935C1-1A8A-4921-9EEC-5354305DE82E}" type="presParOf" srcId="{D859543F-5B4F-4228-BA9C-B4456AB4946C}" destId="{4CCE11A3-DF95-47AC-B815-3E769B90BD29}" srcOrd="11" destOrd="0" presId="urn:microsoft.com/office/officeart/2005/8/layout/vList2"/>
    <dgm:cxn modelId="{D57647AE-B150-4938-8A1F-0A2C392A4C3F}" type="presParOf" srcId="{D859543F-5B4F-4228-BA9C-B4456AB4946C}" destId="{CA443CA7-B10B-492C-84A0-FBE2080AAE5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BA13B-D5DA-434E-810B-986931622638}">
      <dsp:nvSpPr>
        <dsp:cNvPr id="0" name=""/>
        <dsp:cNvSpPr/>
      </dsp:nvSpPr>
      <dsp:spPr>
        <a:xfrm>
          <a:off x="0" y="504860"/>
          <a:ext cx="6666833" cy="57563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Information</a:t>
          </a:r>
          <a:r>
            <a:rPr lang="en-US" sz="2400" kern="1200">
              <a:latin typeface="Calibri Light" panose="020F0302020204030204"/>
            </a:rPr>
            <a:t> about</a:t>
          </a:r>
          <a:r>
            <a:rPr lang="en-US" sz="2400" kern="1200"/>
            <a:t> the survey</a:t>
          </a:r>
        </a:p>
      </dsp:txBody>
      <dsp:txXfrm>
        <a:off x="28100" y="532960"/>
        <a:ext cx="6610633" cy="519439"/>
      </dsp:txXfrm>
    </dsp:sp>
    <dsp:sp modelId="{70C86C05-6A65-4995-B4F0-8ED721EFFE0F}">
      <dsp:nvSpPr>
        <dsp:cNvPr id="0" name=""/>
        <dsp:cNvSpPr/>
      </dsp:nvSpPr>
      <dsp:spPr>
        <a:xfrm>
          <a:off x="0" y="1149620"/>
          <a:ext cx="6666833" cy="57563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58214"/>
                <a:satOff val="-1043"/>
                <a:lumOff val="443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58214"/>
                <a:satOff val="-1043"/>
                <a:lumOff val="443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58214"/>
                <a:satOff val="-1043"/>
                <a:lumOff val="443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Time spent on the internet </a:t>
          </a:r>
        </a:p>
      </dsp:txBody>
      <dsp:txXfrm>
        <a:off x="28100" y="1177720"/>
        <a:ext cx="6610633" cy="519439"/>
      </dsp:txXfrm>
    </dsp:sp>
    <dsp:sp modelId="{0F3C6AA2-0A9C-461F-8DCA-137AE886FFD8}">
      <dsp:nvSpPr>
        <dsp:cNvPr id="0" name=""/>
        <dsp:cNvSpPr/>
      </dsp:nvSpPr>
      <dsp:spPr>
        <a:xfrm>
          <a:off x="0" y="1794380"/>
          <a:ext cx="6666833" cy="57563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16428"/>
                <a:satOff val="-2085"/>
                <a:lumOff val="88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16428"/>
                <a:satOff val="-2085"/>
                <a:lumOff val="88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16428"/>
                <a:satOff val="-2085"/>
                <a:lumOff val="88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Effects of the Internet time on social and school life</a:t>
          </a:r>
        </a:p>
      </dsp:txBody>
      <dsp:txXfrm>
        <a:off x="28100" y="1822480"/>
        <a:ext cx="6610633" cy="519439"/>
      </dsp:txXfrm>
    </dsp:sp>
    <dsp:sp modelId="{02015458-416F-4B65-9862-638831749EF8}">
      <dsp:nvSpPr>
        <dsp:cNvPr id="0" name=""/>
        <dsp:cNvSpPr/>
      </dsp:nvSpPr>
      <dsp:spPr>
        <a:xfrm>
          <a:off x="0" y="2439140"/>
          <a:ext cx="6666833" cy="57563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err="1"/>
            <a:t>Reliment</a:t>
          </a:r>
          <a:r>
            <a:rPr lang="en-US" sz="2400" kern="1200"/>
            <a:t> of our life...the internet</a:t>
          </a:r>
        </a:p>
      </dsp:txBody>
      <dsp:txXfrm>
        <a:off x="28100" y="2467240"/>
        <a:ext cx="6610633" cy="519439"/>
      </dsp:txXfrm>
    </dsp:sp>
    <dsp:sp modelId="{D782790E-141B-4D49-9256-4253B884C0EB}">
      <dsp:nvSpPr>
        <dsp:cNvPr id="0" name=""/>
        <dsp:cNvSpPr/>
      </dsp:nvSpPr>
      <dsp:spPr>
        <a:xfrm>
          <a:off x="0" y="3083900"/>
          <a:ext cx="6666833" cy="57563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32855"/>
                <a:satOff val="-4171"/>
                <a:lumOff val="17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32855"/>
                <a:satOff val="-4171"/>
                <a:lumOff val="17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32855"/>
                <a:satOff val="-4171"/>
                <a:lumOff val="17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Ineffective organization of time </a:t>
          </a:r>
        </a:p>
      </dsp:txBody>
      <dsp:txXfrm>
        <a:off x="28100" y="3112000"/>
        <a:ext cx="6610633" cy="519439"/>
      </dsp:txXfrm>
    </dsp:sp>
    <dsp:sp modelId="{6105D84F-8338-4C36-9C27-109866D86FB1}">
      <dsp:nvSpPr>
        <dsp:cNvPr id="0" name=""/>
        <dsp:cNvSpPr/>
      </dsp:nvSpPr>
      <dsp:spPr>
        <a:xfrm>
          <a:off x="0" y="3728660"/>
          <a:ext cx="6666833" cy="57563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91069"/>
                <a:satOff val="-5213"/>
                <a:lumOff val="221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91069"/>
                <a:satOff val="-5213"/>
                <a:lumOff val="221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91069"/>
                <a:satOff val="-5213"/>
                <a:lumOff val="221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most used social network media </a:t>
          </a:r>
        </a:p>
      </dsp:txBody>
      <dsp:txXfrm>
        <a:off x="28100" y="3756760"/>
        <a:ext cx="6610633" cy="519439"/>
      </dsp:txXfrm>
    </dsp:sp>
    <dsp:sp modelId="{CA443CA7-B10B-492C-84A0-FBE2080AAE5D}">
      <dsp:nvSpPr>
        <dsp:cNvPr id="0" name=""/>
        <dsp:cNvSpPr/>
      </dsp:nvSpPr>
      <dsp:spPr>
        <a:xfrm>
          <a:off x="0" y="4373420"/>
          <a:ext cx="6666833" cy="57563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Emotions when offline</a:t>
          </a:r>
        </a:p>
      </dsp:txBody>
      <dsp:txXfrm>
        <a:off x="28100" y="4401520"/>
        <a:ext cx="6610633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7A80F-6EAF-453C-A2F8-F8FE707DF5CC}" type="datetimeFigureOut">
              <a:rPr lang="el-GR"/>
              <a:t>25/5/2021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5825D-EF62-48BB-B863-9AAABB58D830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843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 ARE GLAD TO PRESENT YOU A RECENT SURVEY ABOUT THE USE OF THE INTERNET. THE PARTICIPANTS WERE THE STUDENTS OF 2ND LYCEUM OF KOS AND THE STUDENTS PRESENTING NOW ARE NATASHA , AGGELOS , ALEXANDRA AND MEHMET 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ALEX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382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ALL IN ALL WE CONCLUDED THAT TEENAGERS SPEND A LOT OF TIME ONLINE BUT IT DOEN'T HVE A LOT OF AFFECTS OF THEUR SOCIAL LIVES MOREOVER WE CAN SEE THAT THEY HAVE DIFFICULTY MANAGING THEIR TIME. THE MOST USED SOCIAL MEDIAS SEEM TO BE INSTAGRAM AND ALSO YOUTUBE /</a:t>
            </a:r>
            <a:endParaRPr lang="el-GR"/>
          </a:p>
          <a:p>
            <a:r>
              <a:rPr lang="en-US">
                <a:cs typeface="Calibri"/>
              </a:rPr>
              <a:t> NEXT WE FOUND OUT THAT THEY PREFER GOING OUTSIDE RATHER THAN STAYING ONLINE .</a:t>
            </a:r>
          </a:p>
          <a:p>
            <a:r>
              <a:rPr lang="en-US">
                <a:cs typeface="Calibri"/>
              </a:rPr>
              <a:t>LASTLY WE DIDN'T INDICATE ANY SERIOUS EMOTIONA;L CHANGES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NATSA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336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&lt;3 </a:t>
            </a:r>
            <a:r>
              <a:rPr lang="en-US" b="1"/>
              <a:t>big up LMAO </a:t>
            </a:r>
          </a:p>
          <a:p>
            <a:endParaRPr lang="en-US" b="1">
              <a:cs typeface="Calibri"/>
            </a:endParaRPr>
          </a:p>
          <a:p>
            <a:r>
              <a:rPr lang="en-US" b="1">
                <a:cs typeface="Calibri"/>
              </a:rPr>
              <a:t>natashaaaa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293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IN THIS PRESENTATION WE WILL INTRODUCE THE FOLLOWING 7 TOPICS</a:t>
            </a:r>
          </a:p>
          <a:p>
            <a:r>
              <a:rPr lang="en-US">
                <a:cs typeface="Calibri"/>
              </a:rPr>
              <a:t>1.</a:t>
            </a:r>
          </a:p>
          <a:p>
            <a:r>
              <a:rPr lang="en-US">
                <a:cs typeface="Calibri"/>
              </a:rPr>
              <a:t>2.</a:t>
            </a:r>
          </a:p>
          <a:p>
            <a:r>
              <a:rPr lang="en-US">
                <a:cs typeface="Calibri"/>
              </a:rPr>
              <a:t>3.</a:t>
            </a:r>
          </a:p>
          <a:p>
            <a:r>
              <a:rPr lang="en-US">
                <a:cs typeface="Calibri"/>
              </a:rPr>
              <a:t>….....................................................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MEXTE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8714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THE PURPOSE OF THE SURVEY IS TO ACKNOWLEDGE THE TRUTH ABOUT OUR ONLINE ROUTINE AND USE THIS INFORMATION IN OUR FAVIOR. IN OTHER WORDS WE WILL HAVE A BETTER INTERNET TIME MANAGEMENT.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THIS SURVEY CONSISTS OF 154 STUDENTS , RANGING FROM AGES 15 TO 19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AGGELOS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8713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NOW WE WILL  TALK ABOUT OUR STUDENTS TIME SPENT ON THE INTERNET.</a:t>
            </a:r>
          </a:p>
          <a:p>
            <a:r>
              <a:rPr lang="en-US">
                <a:cs typeface="Calibri"/>
              </a:rPr>
              <a:t>THE FIRST QUESTION ASKED WAS " HOW MUCH TIME DO YOU SPEND ON YOUR PHONE OR COMPUTER?"</a:t>
            </a:r>
          </a:p>
          <a:p>
            <a:r>
              <a:rPr lang="en-US">
                <a:cs typeface="Calibri"/>
              </a:rPr>
              <a:t>ACCORDING TO  THE STATISTICS AN EQUAL PRESENTAGE OF STUDENTS SPEND EITHER 1-3 HOURS OR MORE THAN 6 HOURS.</a:t>
            </a:r>
          </a:p>
          <a:p>
            <a:r>
              <a:rPr lang="en-US">
                <a:cs typeface="Calibri"/>
              </a:rPr>
              <a:t>AND THE SECOND QUESTION WAS ABOUT HOW OFTEN DO THEY FIND THEMSELVES STAYING ONLINE LONGER THEN THEY INTENDED.</a:t>
            </a:r>
            <a:endParaRPr lang="en-US"/>
          </a:p>
          <a:p>
            <a:r>
              <a:rPr lang="en-US">
                <a:cs typeface="Calibri"/>
              </a:rPr>
              <a:t>THE RESULTS SHOW THAT APROXIMATELY 36 PERSENT OF THE PARTICIPANT NOTICE THAT THEY OFTEN SPENT MORE TIME THAN THEY HAD IN MIND.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NATSA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6562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Next we will talk about the effects of the internet time on social media and school life </a:t>
            </a:r>
          </a:p>
          <a:p>
            <a:r>
              <a:rPr lang="en-US">
                <a:cs typeface="Calibri"/>
              </a:rPr>
              <a:t>The first question asked how often do others in your life complain to you about the amount of time you spend in social media </a:t>
            </a:r>
          </a:p>
          <a:p>
            <a:r>
              <a:rPr lang="en-US">
                <a:cs typeface="Calibri"/>
              </a:rPr>
              <a:t>The answer key showed us that 37,7% rarely get any complains about their online time.</a:t>
            </a:r>
          </a:p>
          <a:p>
            <a:r>
              <a:rPr lang="en-US">
                <a:cs typeface="Calibri"/>
              </a:rPr>
              <a:t>The second question asked how often does your grades or school work suffer because of the amount of time you spend online</a:t>
            </a:r>
          </a:p>
          <a:p>
            <a:r>
              <a:rPr lang="en-US"/>
              <a:t>Statistics showed us that 52,6% suffered school work when we were online.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alexandra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815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In question 5 we asked about how often do you check your email or social network sites before something else that you need to do</a:t>
            </a:r>
            <a:endParaRPr lang="el-GR"/>
          </a:p>
          <a:p>
            <a:r>
              <a:rPr lang="en-US">
                <a:cs typeface="Calibri"/>
              </a:rPr>
              <a:t>The most common answer here was often, while we see the same number of answers in occasionally and frequently.</a:t>
            </a:r>
          </a:p>
          <a:p>
            <a:r>
              <a:rPr lang="en-US">
                <a:cs typeface="Calibri"/>
              </a:rPr>
              <a:t>In question 6 we asked about how often do you lose sleep due to late-night logins</a:t>
            </a:r>
            <a:endParaRPr lang="en-US"/>
          </a:p>
          <a:p>
            <a:r>
              <a:rPr lang="en-US">
                <a:cs typeface="Calibri"/>
              </a:rPr>
              <a:t>We had a variety of answers, the most common were rarely and often, while some others said occasionally, frequently and always.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MEXMET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5502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FURTHERMORE WE DISCUSSED ABOUT THE </a:t>
            </a:r>
            <a:r>
              <a:rPr lang="en-US" err="1">
                <a:cs typeface="Calibri"/>
              </a:rPr>
              <a:t>THE</a:t>
            </a:r>
            <a:r>
              <a:rPr lang="en-US">
                <a:cs typeface="Calibri"/>
              </a:rPr>
              <a:t> INEFFECTIVE ORGANIZATION OF TIME </a:t>
            </a:r>
          </a:p>
          <a:p>
            <a:r>
              <a:rPr lang="en-US">
                <a:cs typeface="Calibri"/>
              </a:rPr>
              <a:t>The query WAS " how often do you try to cut down the amount of time you spent online and fail?"</a:t>
            </a:r>
          </a:p>
          <a:p>
            <a:r>
              <a:rPr lang="en-US">
                <a:cs typeface="Calibri"/>
              </a:rPr>
              <a:t>We concluded that 56 students rarely fail with the thought of cutting down their time and 39 students asweared frequently.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AGELOS</a:t>
            </a:r>
          </a:p>
          <a:p>
            <a:r>
              <a:rPr lang="en-US">
                <a:cs typeface="Calibri"/>
              </a:rPr>
              <a:t> 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9478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As well  we will talk about the most used social network and online or outside </a:t>
            </a:r>
            <a:r>
              <a:rPr lang="en-US" err="1">
                <a:cs typeface="Calibri"/>
              </a:rPr>
              <a:t>preferenceses</a:t>
            </a:r>
            <a:endParaRPr lang="el-GR" err="1"/>
          </a:p>
          <a:p>
            <a:r>
              <a:rPr lang="en-US">
                <a:cs typeface="Calibri"/>
              </a:rPr>
              <a:t>The first question asked what is the social media you use the most?</a:t>
            </a:r>
          </a:p>
          <a:p>
            <a:r>
              <a:rPr lang="en-US">
                <a:cs typeface="Calibri"/>
              </a:rPr>
              <a:t>The most famous answer was the </a:t>
            </a:r>
            <a:r>
              <a:rPr lang="en-US" err="1">
                <a:cs typeface="Calibri"/>
              </a:rPr>
              <a:t>instangram</a:t>
            </a:r>
            <a:r>
              <a:rPr lang="en-US">
                <a:cs typeface="Calibri"/>
              </a:rPr>
              <a:t> with 74%</a:t>
            </a:r>
          </a:p>
          <a:p>
            <a:r>
              <a:rPr lang="en-US">
                <a:cs typeface="Calibri"/>
              </a:rPr>
              <a:t>The second question asked how often do you spend more time online over going out with others?</a:t>
            </a:r>
          </a:p>
          <a:p>
            <a:r>
              <a:rPr lang="en-US">
                <a:cs typeface="Calibri"/>
              </a:rPr>
              <a:t>The </a:t>
            </a:r>
            <a:r>
              <a:rPr lang="en-US"/>
              <a:t>counter was 64% </a:t>
            </a:r>
            <a:r>
              <a:rPr lang="en-US" err="1"/>
              <a:t>spended</a:t>
            </a:r>
            <a:r>
              <a:rPr lang="en-US"/>
              <a:t> more time online over went out with others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Alexandra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9543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NOW WE WILL  TALK ABOUT OUR STUDENTS TIME SPENT ON THE INTERNET.</a:t>
            </a:r>
          </a:p>
          <a:p>
            <a:r>
              <a:rPr lang="en-US"/>
              <a:t>THE FIRST QUESTION ASKED WAS " how do you feel after a day without using any kind of technology"</a:t>
            </a:r>
            <a:endParaRPr lang="en-US">
              <a:cs typeface="Calibri"/>
            </a:endParaRPr>
          </a:p>
          <a:p>
            <a:r>
              <a:rPr lang="en-US"/>
              <a:t>ACCORDING TO  THE STATISTICS AN PRESENTAGE OF STUDENTS FEEL BORED</a:t>
            </a:r>
            <a:endParaRPr lang="en-US">
              <a:cs typeface="Calibri"/>
            </a:endParaRPr>
          </a:p>
          <a:p>
            <a:r>
              <a:rPr lang="en-US"/>
              <a:t>AND THE SECOND QUESTION WAS ABOUT HOW OFTEN DO THEY FEEL DOWN WHEN THEY ARE OFLINE.</a:t>
            </a:r>
            <a:endParaRPr lang="en-US">
              <a:cs typeface="Calibri"/>
            </a:endParaRPr>
          </a:p>
          <a:p>
            <a:r>
              <a:rPr lang="en-US"/>
              <a:t>THE RESULTS SHOW THAT APROXIMATELY 56% REARLY FEEL DEPRESSED OR MOODY WITHOUT THE INTERNET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AGGELOS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5825D-EF62-48BB-B863-9AAABB58D830}" type="slidenum">
              <a:rPr lang="el-GR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480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7A4B2B1-A5CD-46CB-93DC-C2C1E9B6A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696" y="825632"/>
            <a:ext cx="5317790" cy="33645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en-US" sz="4400" b="1">
                <a:ea typeface="+mj-lt"/>
                <a:cs typeface="+mj-lt"/>
              </a:rPr>
              <a:t>Use of the Internet, computers,</a:t>
            </a:r>
            <a:endParaRPr lang="en-US" sz="4400" b="1">
              <a:cs typeface="Calibri Light"/>
            </a:endParaRPr>
          </a:p>
          <a:p>
            <a:r>
              <a:rPr lang="en-US" sz="4400" b="1">
                <a:ea typeface="+mj-lt"/>
                <a:cs typeface="+mj-lt"/>
              </a:rPr>
              <a:t>smartphones and other electronic</a:t>
            </a:r>
            <a:endParaRPr lang="en-US" sz="4400" b="1">
              <a:cs typeface="Calibri Light"/>
            </a:endParaRPr>
          </a:p>
          <a:p>
            <a:r>
              <a:rPr lang="en-US" sz="4400" b="1">
                <a:ea typeface="+mj-lt"/>
                <a:cs typeface="+mj-lt"/>
              </a:rPr>
              <a:t>devices</a:t>
            </a:r>
            <a:endParaRPr lang="en-US" sz="4400" b="1">
              <a:cs typeface="Calibri Light"/>
            </a:endParaRPr>
          </a:p>
          <a:p>
            <a:pPr algn="l"/>
            <a:endParaRPr lang="en-US" sz="44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714" y="4360366"/>
            <a:ext cx="5083963" cy="16241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342900" indent="-342900" algn="l">
              <a:buChar char="•"/>
            </a:pPr>
            <a:endParaRPr lang="en-US" sz="2000">
              <a:cs typeface="Calibri" panose="020F0502020204030204"/>
            </a:endParaRPr>
          </a:p>
          <a:p>
            <a:pPr marL="342900" indent="-342900" algn="l">
              <a:buChar char="•"/>
            </a:pPr>
            <a:endParaRPr lang="en-US" sz="2000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en-US" sz="2800">
                <a:cs typeface="Calibri" panose="020F0502020204030204"/>
              </a:rPr>
              <a:t>2021 SURVEY</a:t>
            </a:r>
          </a:p>
          <a:p>
            <a:pPr marL="342900" indent="-342900" algn="l">
              <a:buChar char="•"/>
            </a:pPr>
            <a:r>
              <a:rPr lang="en-US" sz="2800">
                <a:cs typeface="Calibri" panose="020F0502020204030204"/>
              </a:rPr>
              <a:t>2nd Lyceum of Kos</a:t>
            </a:r>
          </a:p>
          <a:p>
            <a:pPr algn="l"/>
            <a:endParaRPr lang="en-US" sz="2000">
              <a:cs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A picture containing electronics, indoor, computer&#10;&#10;Description automatically generated">
            <a:extLst>
              <a:ext uri="{FF2B5EF4-FFF2-40B4-BE49-F238E27FC236}">
                <a16:creationId xmlns:a16="http://schemas.microsoft.com/office/drawing/2014/main" id="{D5D7301E-CFEA-4264-B67E-22BAFE339F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278" r="21176"/>
          <a:stretch/>
        </p:blipFill>
        <p:spPr>
          <a:xfrm>
            <a:off x="6096001" y="408687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2F090E-2BDD-4C5D-BD84-0F2FB22CCC25}"/>
              </a:ext>
            </a:extLst>
          </p:cNvPr>
          <p:cNvSpPr txBox="1"/>
          <p:nvPr/>
        </p:nvSpPr>
        <p:spPr>
          <a:xfrm>
            <a:off x="9612702" y="4839419"/>
            <a:ext cx="282946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>
                <a:solidFill>
                  <a:schemeClr val="bg1"/>
                </a:solidFill>
                <a:cs typeface="Calibri"/>
              </a:rPr>
              <a:t>Students presenting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>
                <a:solidFill>
                  <a:schemeClr val="bg1"/>
                </a:solidFill>
                <a:cs typeface="Calibri"/>
              </a:rPr>
              <a:t>Natasha Topi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 err="1">
                <a:solidFill>
                  <a:schemeClr val="bg1"/>
                </a:solidFill>
                <a:cs typeface="Calibri"/>
              </a:rPr>
              <a:t>Aggelos</a:t>
            </a:r>
            <a:r>
              <a:rPr lang="en-US" sz="2000" b="1">
                <a:solidFill>
                  <a:schemeClr val="bg1"/>
                </a:solidFill>
                <a:cs typeface="Calibri"/>
              </a:rPr>
              <a:t> 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Georgaras</a:t>
            </a:r>
            <a:endParaRPr lang="en-US" sz="2000" b="1">
              <a:solidFill>
                <a:schemeClr val="bg1"/>
              </a:solidFill>
              <a:cs typeface="Calibri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>
                <a:solidFill>
                  <a:schemeClr val="bg1"/>
                </a:solidFill>
                <a:cs typeface="Calibri"/>
              </a:rPr>
              <a:t>Alexandra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Rustem</a:t>
            </a:r>
            <a:endParaRPr lang="en-US" sz="2000" b="1">
              <a:solidFill>
                <a:schemeClr val="bg1"/>
              </a:solidFill>
              <a:cs typeface="Calibri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b="1">
                <a:solidFill>
                  <a:schemeClr val="bg1"/>
                </a:solidFill>
                <a:cs typeface="Calibri"/>
              </a:rPr>
              <a:t>Mehmet </a:t>
            </a:r>
            <a:r>
              <a:rPr lang="en-US" sz="2000" b="1" err="1">
                <a:solidFill>
                  <a:schemeClr val="bg1"/>
                </a:solidFill>
                <a:cs typeface="Calibri"/>
              </a:rPr>
              <a:t>Soumon</a:t>
            </a:r>
            <a:endParaRPr lang="en-US" sz="2000" b="1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F2E3AE-9211-4B67-A5BC-011E2BB62B68}"/>
              </a:ext>
            </a:extLst>
          </p:cNvPr>
          <p:cNvSpPr txBox="1"/>
          <p:nvPr/>
        </p:nvSpPr>
        <p:spPr>
          <a:xfrm>
            <a:off x="6639" y="215135"/>
            <a:ext cx="12189036" cy="106878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>
                <a:solidFill>
                  <a:srgbClr val="FFFFFF"/>
                </a:solidFill>
                <a:latin typeface="Constantia"/>
                <a:ea typeface="+mj-ea"/>
                <a:cs typeface="+mj-cs"/>
              </a:rPr>
              <a:t>Conclusion</a:t>
            </a:r>
            <a:r>
              <a:rPr lang="en-US" sz="4800" kern="1200">
                <a:solidFill>
                  <a:srgbClr val="FFFFFF"/>
                </a:solidFill>
                <a:latin typeface="Constantia"/>
                <a:ea typeface="+mj-ea"/>
                <a:cs typeface="+mj-cs"/>
              </a:rPr>
              <a:t> </a:t>
            </a:r>
            <a:endParaRPr lang="el-GR">
              <a:latin typeface="Constantia"/>
              <a:ea typeface="+mj-ea"/>
              <a:cs typeface="+mj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657A6-31B1-4FCB-A154-F41E17BBDD5C}"/>
              </a:ext>
            </a:extLst>
          </p:cNvPr>
          <p:cNvSpPr txBox="1"/>
          <p:nvPr/>
        </p:nvSpPr>
        <p:spPr>
          <a:xfrm>
            <a:off x="6503158" y="649480"/>
            <a:ext cx="4862447" cy="554604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33FFBE-FE8C-4FA9-9252-18C68AF24179}"/>
              </a:ext>
            </a:extLst>
          </p:cNvPr>
          <p:cNvSpPr txBox="1"/>
          <p:nvPr/>
        </p:nvSpPr>
        <p:spPr>
          <a:xfrm>
            <a:off x="928777" y="641230"/>
            <a:ext cx="9486181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 sz="2800">
              <a:latin typeface="Constantia"/>
              <a:cs typeface="Calibri"/>
            </a:endParaRPr>
          </a:p>
          <a:p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r>
              <a:rPr lang="el-GR" sz="2800">
                <a:solidFill>
                  <a:schemeClr val="bg1"/>
                </a:solidFill>
                <a:latin typeface="Constantia"/>
                <a:ea typeface="+mn-lt"/>
                <a:cs typeface="+mn-lt"/>
              </a:rPr>
              <a:t>• LOTS OF TIME ONLINE</a:t>
            </a:r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r>
              <a:rPr lang="el-GR" sz="2800">
                <a:solidFill>
                  <a:schemeClr val="bg1"/>
                </a:solidFill>
                <a:latin typeface="Constantia"/>
                <a:ea typeface="+mn-lt"/>
                <a:cs typeface="+mn-lt"/>
              </a:rPr>
              <a:t>• LITTLE EFFECT ON OTHER PARTS OF LIFE</a:t>
            </a:r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r>
              <a:rPr lang="el-GR" sz="2800">
                <a:solidFill>
                  <a:schemeClr val="bg1"/>
                </a:solidFill>
                <a:latin typeface="Constantia"/>
                <a:ea typeface="+mn-lt"/>
                <a:cs typeface="+mn-lt"/>
              </a:rPr>
              <a:t>• DIFFICULTY MANAGING TIME</a:t>
            </a:r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r>
              <a:rPr lang="el-GR" sz="2800">
                <a:solidFill>
                  <a:schemeClr val="bg1"/>
                </a:solidFill>
                <a:latin typeface="Constantia"/>
                <a:ea typeface="+mn-lt"/>
                <a:cs typeface="+mn-lt"/>
              </a:rPr>
              <a:t>• PREFERENCE ON OUTDOOR ACTIVITIES</a:t>
            </a:r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r>
              <a:rPr lang="el-GR" sz="2800">
                <a:solidFill>
                  <a:schemeClr val="bg1"/>
                </a:solidFill>
                <a:latin typeface="Constantia"/>
                <a:ea typeface="+mn-lt"/>
                <a:cs typeface="+mn-lt"/>
              </a:rPr>
              <a:t>• MOST USED SOCIAL MEDIA</a:t>
            </a:r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endParaRPr lang="el-GR" sz="2800">
              <a:solidFill>
                <a:schemeClr val="bg1"/>
              </a:solidFill>
              <a:latin typeface="Constantia"/>
              <a:cs typeface="Calibri"/>
            </a:endParaRPr>
          </a:p>
          <a:p>
            <a:r>
              <a:rPr lang="el-GR" sz="2800">
                <a:solidFill>
                  <a:schemeClr val="bg1"/>
                </a:solidFill>
                <a:latin typeface="Constantia"/>
                <a:ea typeface="+mn-lt"/>
                <a:cs typeface="+mn-lt"/>
              </a:rPr>
              <a:t>• NO SERIOUS EMOTIONAL CHANGES</a:t>
            </a:r>
            <a:endParaRPr lang="el-GR" sz="2800">
              <a:solidFill>
                <a:schemeClr val="bg1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20448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B7004-F9B5-4D77-B84B-5D2C44AE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 FOR YOUR TIME</a:t>
            </a:r>
            <a:b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AND ATTENTION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CE557C-7E40-47F6-A02B-A1F6B890B08E}"/>
              </a:ext>
            </a:extLst>
          </p:cNvPr>
          <p:cNvSpPr txBox="1"/>
          <p:nvPr/>
        </p:nvSpPr>
        <p:spPr>
          <a:xfrm>
            <a:off x="2021456" y="3430438"/>
            <a:ext cx="816346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cs typeface="Calibri"/>
              </a:rPr>
              <a:t>WE HOPE YOU FOUND THIS PRESENTATION USEFULL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0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2AAFC-F8D0-4E62-9249-5E226AEEC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92" y="605452"/>
            <a:ext cx="4049790" cy="714208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ctr"/>
            <a:r>
              <a:rPr lang="en-US" sz="4000">
                <a:solidFill>
                  <a:schemeClr val="tx1"/>
                </a:solidFill>
                <a:latin typeface="Constantia"/>
                <a:cs typeface="Calibri Light"/>
              </a:rPr>
              <a:t>SURVEY TOPICS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12370EBD-5BA2-4E4D-8A4B-5221AADE01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24787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8" name="Picture 15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75FAEA4-3277-41EF-80D3-FA96965060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751" y="2510945"/>
            <a:ext cx="4051539" cy="209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5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4B3C8-2496-4BF3-8C93-01F2F4E2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Information</a:t>
            </a:r>
            <a:r>
              <a:rPr lang="en-US" sz="4000" b="1">
                <a:solidFill>
                  <a:srgbClr val="FFFFFF"/>
                </a:solidFill>
              </a:rPr>
              <a:t> about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survey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0CE7258-E06F-45EF-995A-31EE7B357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724654"/>
              </p:ext>
            </p:extLst>
          </p:nvPr>
        </p:nvGraphicFramePr>
        <p:xfrm>
          <a:off x="608597" y="1966293"/>
          <a:ext cx="10974806" cy="4452161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6417297">
                  <a:extLst>
                    <a:ext uri="{9D8B030D-6E8A-4147-A177-3AD203B41FA5}">
                      <a16:colId xmlns:a16="http://schemas.microsoft.com/office/drawing/2014/main" val="4233863808"/>
                    </a:ext>
                  </a:extLst>
                </a:gridCol>
                <a:gridCol w="4557509">
                  <a:extLst>
                    <a:ext uri="{9D8B030D-6E8A-4147-A177-3AD203B41FA5}">
                      <a16:colId xmlns:a16="http://schemas.microsoft.com/office/drawing/2014/main" val="4197382614"/>
                    </a:ext>
                  </a:extLst>
                </a:gridCol>
              </a:tblGrid>
              <a:tr h="1106671">
                <a:tc>
                  <a:txBody>
                    <a:bodyPr/>
                    <a:lstStyle/>
                    <a:p>
                      <a:pPr rtl="0" fontAlgn="base"/>
                      <a:r>
                        <a:rPr lang="en-US" sz="2700" b="1" cap="none" spc="0">
                          <a:solidFill>
                            <a:schemeClr val="bg1"/>
                          </a:solidFill>
                          <a:effectLst/>
                        </a:rPr>
                        <a:t>THE PURPOSE OF THE SURVEY​</a:t>
                      </a:r>
                    </a:p>
                  </a:txBody>
                  <a:tcPr marL="105495" marR="150707" marT="30141" marB="22606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700" b="1" cap="none" spc="0">
                          <a:solidFill>
                            <a:schemeClr val="bg1"/>
                          </a:solidFill>
                          <a:effectLst/>
                        </a:rPr>
                        <a:t>PARTICIPANTS OF THE SURVEY​</a:t>
                      </a:r>
                    </a:p>
                  </a:txBody>
                  <a:tcPr marL="105495" marR="150707" marT="30141" marB="22606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244271"/>
                  </a:ext>
                </a:extLst>
              </a:tr>
              <a:tr h="3345490">
                <a:tc>
                  <a:txBody>
                    <a:bodyPr/>
                    <a:lstStyle/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600" cap="none" spc="0">
                          <a:solidFill>
                            <a:schemeClr val="tx1"/>
                          </a:solidFill>
                          <a:effectLst/>
                        </a:rPr>
                        <a:t>ACKNOWLEDGE THE TRUTH ABOUT OUR ONLINE ROUTINE ​</a:t>
                      </a:r>
                    </a:p>
                    <a:p>
                      <a:pPr marL="0" lvl="0" indent="0">
                        <a:buNone/>
                      </a:pPr>
                      <a:endParaRPr lang="en-US" sz="26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600" cap="none" spc="0">
                          <a:solidFill>
                            <a:schemeClr val="tx1"/>
                          </a:solidFill>
                          <a:effectLst/>
                        </a:rPr>
                        <a:t>USE THIS INFORMATION ​</a:t>
                      </a:r>
                    </a:p>
                    <a:p>
                      <a:pPr marL="0" lvl="0" indent="0">
                        <a:buNone/>
                      </a:pPr>
                      <a:endParaRPr lang="en-US" sz="26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600" cap="none" spc="0">
                          <a:solidFill>
                            <a:schemeClr val="tx1"/>
                          </a:solidFill>
                          <a:effectLst/>
                        </a:rPr>
                        <a:t>MANAGE OUR INTERNET TIME BETTER.</a:t>
                      </a:r>
                      <a:r>
                        <a:rPr lang="en-US" sz="1900" cap="none" spc="0">
                          <a:solidFill>
                            <a:schemeClr val="tx1"/>
                          </a:solidFill>
                          <a:effectLst/>
                        </a:rPr>
                        <a:t>                                                                                  ​</a:t>
                      </a:r>
                      <a:endParaRPr lang="en-US" sz="19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5495" marR="150707" marT="30141" marB="226060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 fontAlgn="base">
                        <a:buNone/>
                      </a:pPr>
                      <a:endParaRPr lang="en-US" sz="26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buFont typeface="Arial"/>
                        <a:buChar char="•"/>
                      </a:pPr>
                      <a:r>
                        <a:rPr lang="en-US" sz="2600" cap="none" spc="0">
                          <a:solidFill>
                            <a:schemeClr val="tx1"/>
                          </a:solidFill>
                          <a:effectLst/>
                        </a:rPr>
                        <a:t>154 STUDENTS​</a:t>
                      </a:r>
                    </a:p>
                    <a:p>
                      <a:pPr marL="0" lvl="0" indent="0" rtl="0" fontAlgn="base">
                        <a:buNone/>
                      </a:pPr>
                      <a:endParaRPr lang="en-US" sz="26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600" cap="none" spc="0">
                          <a:solidFill>
                            <a:schemeClr val="tx1"/>
                          </a:solidFill>
                          <a:effectLst/>
                        </a:rPr>
                        <a:t>AGES  15-19​</a:t>
                      </a:r>
                      <a:endParaRPr lang="en-US" sz="26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5495" marR="150707" marT="30141" marB="2260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97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52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85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2B3290A-D3BF-4B87-B55B-FD9A98B49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9030" cy="1576446"/>
            <a:chOff x="0" y="0"/>
            <a:chExt cx="12192002" cy="157644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33A715A-0686-440A-8F40-441B42A66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2" y="0"/>
              <a:ext cx="12191998" cy="1575955"/>
            </a:xfrm>
            <a:prstGeom prst="rect">
              <a:avLst/>
            </a:prstGeom>
            <a:gradFill>
              <a:gsLst>
                <a:gs pos="0">
                  <a:srgbClr val="000000">
                    <a:alpha val="96000"/>
                  </a:srgbClr>
                </a:gs>
                <a:gs pos="100000">
                  <a:schemeClr val="accent1">
                    <a:lumMod val="75000"/>
                  </a:schemeClr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761657F-19F2-425B-B7E9-0118CD13C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07778" y="-5307778"/>
              <a:ext cx="1576446" cy="12192002"/>
            </a:xfrm>
            <a:prstGeom prst="rect">
              <a:avLst/>
            </a:prstGeom>
            <a:gradFill>
              <a:gsLst>
                <a:gs pos="45000">
                  <a:schemeClr val="accent1">
                    <a:alpha val="0"/>
                  </a:schemeClr>
                </a:gs>
                <a:gs pos="99000">
                  <a:srgbClr val="000000">
                    <a:alpha val="74000"/>
                  </a:srgb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27B6634-79D3-4EDD-A77A-1065D6F3A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25434" y="0"/>
              <a:ext cx="4303422" cy="1575461"/>
            </a:xfrm>
            <a:prstGeom prst="rect">
              <a:avLst/>
            </a:prstGeom>
            <a:gradFill>
              <a:gsLst>
                <a:gs pos="0">
                  <a:schemeClr val="accent1">
                    <a:alpha val="17000"/>
                  </a:schemeClr>
                </a:gs>
                <a:gs pos="74000">
                  <a:schemeClr val="accent1">
                    <a:lumMod val="50000"/>
                    <a:alpha val="0"/>
                  </a:schemeClr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650BEB-6D34-45F5-8B23-DFAC1543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3" y="333691"/>
            <a:ext cx="10426282" cy="101613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endParaRPr lang="en-US" sz="3400">
              <a:solidFill>
                <a:srgbClr val="FFFFFF"/>
              </a:solidFill>
              <a:cs typeface="Calibri Light"/>
            </a:endParaRPr>
          </a:p>
          <a:p>
            <a:r>
              <a:rPr lang="en-US" sz="3600" b="1">
                <a:solidFill>
                  <a:srgbClr val="FFFFFF"/>
                </a:solidFill>
                <a:latin typeface="Constantia"/>
              </a:rPr>
              <a:t>Time spent on the internet</a:t>
            </a:r>
            <a:r>
              <a:rPr lang="en-US" sz="3400" b="1">
                <a:solidFill>
                  <a:srgbClr val="FFFFFF"/>
                </a:solidFill>
                <a:latin typeface="Constantia"/>
              </a:rPr>
              <a:t> </a:t>
            </a:r>
            <a:endParaRPr lang="en-US" sz="3400" b="1">
              <a:solidFill>
                <a:srgbClr val="FFFFFF"/>
              </a:solidFill>
              <a:latin typeface="Constantia"/>
              <a:cs typeface="Calibri Light"/>
            </a:endParaRPr>
          </a:p>
        </p:txBody>
      </p:sp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D5DFAE79-59EA-43BA-932D-602E002A12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6" t="3830" r="2273" b="4255"/>
          <a:stretch/>
        </p:blipFill>
        <p:spPr>
          <a:xfrm>
            <a:off x="5749" y="1584396"/>
            <a:ext cx="6089252" cy="5203161"/>
          </a:xfrm>
          <a:prstGeom prst="rect">
            <a:avLst/>
          </a:prstGeom>
        </p:spPr>
      </p:pic>
      <p:pic>
        <p:nvPicPr>
          <p:cNvPr id="4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91C64E98-0EF6-4D25-8638-23DC6BC058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79" t="1181" r="7692" b="7322"/>
          <a:stretch/>
        </p:blipFill>
        <p:spPr>
          <a:xfrm>
            <a:off x="6210161" y="1577324"/>
            <a:ext cx="5980581" cy="5278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239D16-7995-4E10-85AF-F6CA924D0D2D}"/>
              </a:ext>
            </a:extLst>
          </p:cNvPr>
          <p:cNvSpPr txBox="1"/>
          <p:nvPr/>
        </p:nvSpPr>
        <p:spPr>
          <a:xfrm>
            <a:off x="4864100" y="338328"/>
            <a:ext cx="6675627" cy="160508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71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E7D0F-7715-47AA-95DD-316AAED3F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10771903" cy="89858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500" b="1">
                <a:solidFill>
                  <a:srgbClr val="FFFFFF"/>
                </a:solidFill>
              </a:rPr>
              <a:t> </a:t>
            </a:r>
            <a:br>
              <a:rPr lang="en-US" sz="2500" b="1"/>
            </a:br>
            <a:r>
              <a:rPr lang="en-US" sz="4000" b="1">
                <a:solidFill>
                  <a:srgbClr val="FFFFFF"/>
                </a:solidFill>
              </a:rPr>
              <a:t>Effects of the Internet time on social and school life</a:t>
            </a:r>
            <a:endParaRPr lang="en-US" sz="4000" b="1">
              <a:solidFill>
                <a:srgbClr val="FFFFFF"/>
              </a:solidFill>
              <a:cs typeface="Calibri Light"/>
            </a:endParaRPr>
          </a:p>
          <a:p>
            <a:endParaRPr lang="en-US" sz="2500" b="1">
              <a:solidFill>
                <a:srgbClr val="FFFFFF"/>
              </a:solidFill>
            </a:endParaRPr>
          </a:p>
        </p:txBody>
      </p:sp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B75919D9-5D0C-4899-9DFE-A3A88AF435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-3120" y="1585388"/>
            <a:ext cx="5979352" cy="5275977"/>
          </a:xfrm>
          <a:prstGeom prst="rect">
            <a:avLst/>
          </a:prstGeom>
        </p:spPr>
      </p:pic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4329206F-0FDF-49DA-A5C0-2326AAC893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971354" y="1576977"/>
            <a:ext cx="6094370" cy="527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35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B72753-4D27-4CF5-A9DE-1CD5BA0E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295651"/>
            <a:ext cx="7925186" cy="1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err="1">
                <a:solidFill>
                  <a:srgbClr val="FFFFFF"/>
                </a:solidFill>
              </a:rPr>
              <a:t>Reliment</a:t>
            </a:r>
            <a:r>
              <a:rPr lang="en-US" sz="3600" b="1">
                <a:solidFill>
                  <a:srgbClr val="FFFFFF"/>
                </a:solidFill>
              </a:rPr>
              <a:t> of our life...the internet</a:t>
            </a:r>
          </a:p>
          <a:p>
            <a:endParaRPr lang="en-US" sz="4000" b="1">
              <a:solidFill>
                <a:srgbClr val="FFFFFF"/>
              </a:solidFill>
            </a:endParaRPr>
          </a:p>
        </p:txBody>
      </p:sp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255DFAF8-22CE-4788-A7E1-40B8384160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3120" y="1572776"/>
            <a:ext cx="5979352" cy="5286824"/>
          </a:xfrm>
          <a:prstGeom prst="rect">
            <a:avLst/>
          </a:prstGeom>
        </p:spPr>
      </p:pic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AC78E7B1-DBE9-48EF-A07A-F7BE3B0F32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5971355" y="1570778"/>
            <a:ext cx="6166256" cy="52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5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24BBEF-FE1F-4668-84C6-D68A2D1E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7091300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Ineffective organization of time</a:t>
            </a:r>
          </a:p>
        </p:txBody>
      </p:sp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9DBCD36A-BE2F-435B-AD2D-B5C3FE6441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3117" y="1572560"/>
            <a:ext cx="12190367" cy="528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7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0D9E6-67FD-4A8D-BEFB-F8CCE54D9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03" y="353160"/>
            <a:ext cx="11433261" cy="89858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b="1">
                <a:solidFill>
                  <a:srgbClr val="FFFFFF"/>
                </a:solidFill>
              </a:rPr>
              <a:t>The most used social network media                    Online or outside?</a:t>
            </a:r>
          </a:p>
        </p:txBody>
      </p:sp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848EF249-3192-43C9-B53A-18F75AE498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-3119" y="1588703"/>
            <a:ext cx="6396294" cy="5269346"/>
          </a:xfrm>
          <a:prstGeom prst="rect">
            <a:avLst/>
          </a:prstGeom>
        </p:spPr>
      </p:pic>
      <p:pic>
        <p:nvPicPr>
          <p:cNvPr id="6" name="Picture 6" descr="Chart&#10;&#10;Description automatically generated">
            <a:extLst>
              <a:ext uri="{FF2B5EF4-FFF2-40B4-BE49-F238E27FC236}">
                <a16:creationId xmlns:a16="http://schemas.microsoft.com/office/drawing/2014/main" id="{FC4C8AB0-9203-4F4C-B784-00EE3F4D24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402674" y="1583607"/>
            <a:ext cx="5691803" cy="528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3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37D60E-D5F2-465B-A7AA-4A445AA0E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902" y="367535"/>
            <a:ext cx="7005037" cy="22644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Emotions when offline</a:t>
            </a:r>
            <a:endParaRPr lang="en-US" sz="3600">
              <a:solidFill>
                <a:srgbClr val="FFFFFF"/>
              </a:solidFill>
            </a:endParaRPr>
          </a:p>
          <a:p>
            <a:pPr marL="285750" indent="-285750"/>
            <a:endParaRPr lang="en-US" sz="4000">
              <a:solidFill>
                <a:srgbClr val="FFFFFF"/>
              </a:solidFill>
            </a:endParaRPr>
          </a:p>
          <a:p>
            <a:endParaRPr lang="en-US" sz="4000">
              <a:solidFill>
                <a:srgbClr val="FFFFFF"/>
              </a:solidFill>
            </a:endParaRPr>
          </a:p>
        </p:txBody>
      </p:sp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27E89D5A-6167-4CA2-B183-9507D842BB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3120" y="1579190"/>
            <a:ext cx="6094371" cy="5288373"/>
          </a:xfrm>
          <a:prstGeom prst="rect">
            <a:avLst/>
          </a:prstGeom>
        </p:spPr>
      </p:pic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16458F74-AF2E-48EB-9D05-1113C21B9D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6086372" y="1578526"/>
            <a:ext cx="6094370" cy="529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9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11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Use of the Internet, computers, smartphones and other electronic devices </vt:lpstr>
      <vt:lpstr>SURVEY TOPICS</vt:lpstr>
      <vt:lpstr>Information about the survey</vt:lpstr>
      <vt:lpstr> Time spent on the internet </vt:lpstr>
      <vt:lpstr>  Effects of the Internet time on social and school life </vt:lpstr>
      <vt:lpstr>Reliment of our life...the internet </vt:lpstr>
      <vt:lpstr>Ineffective organization of time</vt:lpstr>
      <vt:lpstr>The most used social network media                    Online or outside?</vt:lpstr>
      <vt:lpstr>Emotions when offline  </vt:lpstr>
      <vt:lpstr>PowerPoint Presentation</vt:lpstr>
      <vt:lpstr>THANK YOU FOR YOUR TIME AND ATTENTION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2021-05-23T09:25:17Z</dcterms:created>
  <dcterms:modified xsi:type="dcterms:W3CDTF">2021-05-25T08:42:19Z</dcterms:modified>
</cp:coreProperties>
</file>